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70" r:id="rId4"/>
    <p:sldId id="269" r:id="rId5"/>
    <p:sldId id="271" r:id="rId6"/>
    <p:sldId id="273" r:id="rId7"/>
    <p:sldId id="274" r:id="rId8"/>
    <p:sldId id="275" r:id="rId9"/>
    <p:sldId id="276" r:id="rId10"/>
    <p:sldId id="261" r:id="rId11"/>
    <p:sldId id="262" r:id="rId12"/>
    <p:sldId id="263" r:id="rId13"/>
    <p:sldId id="264" r:id="rId14"/>
    <p:sldId id="272" r:id="rId15"/>
    <p:sldId id="266" r:id="rId16"/>
    <p:sldId id="257" r:id="rId17"/>
    <p:sldId id="268" r:id="rId18"/>
    <p:sldId id="258" r:id="rId19"/>
    <p:sldId id="260"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62" autoAdjust="0"/>
    <p:restoredTop sz="94660"/>
  </p:normalViewPr>
  <p:slideViewPr>
    <p:cSldViewPr snapToGrid="0">
      <p:cViewPr varScale="1">
        <p:scale>
          <a:sx n="86" d="100"/>
          <a:sy n="86" d="100"/>
        </p:scale>
        <p:origin x="7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9:56.01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53,'939'0,"-879"-3,109-20,-107 13,95-5,874 14,-483 3,384-2,-911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8:19.52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0 176,'15'1,"1"0,-1 1,18 6,35 4,299-10,-189-4,-153 3,1 2,27 6,-26-4,44 2,192 18,-203-17,17 1,-1-4,1-3,0-3,0-4,114-21,-114 15,0 4,1 3,89 6,-32 1,-51-7,136-24,-166 20,141-18,-119 18,0 3,89 7,-47 0,-45-3,1-3,121-23,-5 5,-10 2,-101 5,27-6,2 4,175-5,-32 39,-195-12,61-3,14 1,-98 2,0 1,-1 1,38 14,57 13,-90-26,49 17,-65-18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8:23.116"/>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1 295,'1816'0,"-1730"-4,102-18,-104 10,117-2,-155 12,0-2,58-13,53-6,172-15,-106 9,16 19,-16 1,79-16,206-22,-225 26,-95 10,-69 5,1 5,156 19,234 58,-400-58,131 24,264 39,-99-45,-304-25,43 2,-84-11,1-4,101-14,-73 1,1 4,108 1,447 11,-494 12,-2 0,786-13,-413-1,-508 1,-1 0,25 5,-18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8:28.182"/>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52,'285'-15,"-97"4,30-3,-78 4,158 9,-134 3,1992-2,-2122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8:34.027"/>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0,'1793'0,"-1738"3,109 20,-107-13,95 6,807-15,-448-3,-378 2,-112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9:40.71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0,'1682'0,"-1649"2,0 2,-1 1,43 12,17 3,55 15,-44-8,-73-19,37 15,-6-1,-48-18,1-1,26 2,19 4,-7 3,0-2,1-3,0-1,60-2,-88-5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9:42.853"/>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75,'538'0,"-499"-2,1-2,-1-2,69-19,-71 14,1 2,1 2,72-4,233 13,-300 2,-28 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17:00:24.745"/>
    </inkml:context>
    <inkml:brush xml:id="br0">
      <inkml:brushProperty name="width" value="0.05" units="cm"/>
      <inkml:brushProperty name="height" value="0.05" units="cm"/>
    </inkml:brush>
  </inkml:definitions>
  <inkml:trace contextRef="#ctx0" brushRef="#br0">287 663 24575,'96'-10'0,"0"0"0,1 0 0,-1 0 0,0 0 0,-22 4 0,0 0 0,12-3 0,23-3 0,6-1 0,-12 3 0,-29 4 0,-3 6 0,-24 0 0,15 0 0,-34 0 0,-11 0 0,-7 0 0,3 0 0,-5 0 0,1 0 0,-1 0 0,1 0 0,-12 0 0,-15 0 0,-14 5 0,-36 8 0,2 1 0,14-1 0,-2 1-698,-38 8 698,30-7 0,-2 0 0,7-3 0,1-1 0,5-1 0,-1 0 0,0-2 0,1-1 0,-31 6 0,-7 0 0,10-5 0,18 2 0,9-8 0,13 7 0,7-8 0,12 8 0,7-5 698,4 5-698,1-1 0,-1 1 0,4-1 0,-3 5 0,4-3 0,-2 3 0,-1-5 0,6 1 0,-3-1 0,8-3 0,16-6 0,11-17 0,29-8 0,-1-18 0,3 10 0,7-9 0,-13 12 0,6 0 0,-10 2 0,-14 12 0,-1-4 0,-11 15 0,-2-8 0,-10 13 0,-1-3 0,-4 4 0,-1 0 0,-6 0 0,-27 0 0,-20 0 0,-34 0 0,6 0 0,17 0 0,0 0 0,-14 0 0,15 0 0,-2 0 0,-25 0 0,-7 0 0,10 0 0,10 0 0,22 0 0,2 0 0,20 0 0,9-4 0,12-5 0,32-7 0,17-7 0,35 3 0,-32 9 0,2 2-371,5 4 1,0 2 370,5-1 0,0 1 0,-9 3 0,-1 0 0,3 0 0,-1 0-191,38 0 191,-1 0 0,-17 5 0,-24 1 0,2 5 0,-27-1 0,10 0 734,-24-1-734,-5-1 198,-4 1-198,-9 0 0,-20 1 0,-13-5 0,-19 6 0,0-10 0,1 5 0,6-1 0,-5-4 0,18 4 0,-3-5 0,14 0 0,8 0 0,4 0 0,24-4 0,28-2 0,12-5 0,39 4 0,-27 1 0,26 6 0,-28 0 0,5 0 0,-9 0 0,-19 5 0,-6 4 0,-18 17 0,-5 1 0,-8 10 0,-32-2 0,1-1 0,-33 4 0,13-2 0,-6-5 0,0-1 0,13-12 0,4-1 0,18-8 0,6 1 0,11-9 0,5-18 0,26-13 0,12-19 0,22 6 0,15-2 0,-8 19 0,13 1 0,-13 13 0,5-1 0,-14 6 0,-2 2 0,-19 5 0,-2 0 0,-17 0 0,-1 0 0,-20 0 0,-35 12 0,-34 5 0,18-6 0,-4 0 0,-4 1 0,0-2 0,9-2 0,0-1 0,-10-2 0,0-2 0,15 1 0,1-2 0,-4-2 0,0 0 0,-42 0 0,34 0 0,9 0 0,27 0 0,12-8 0,12 3 0,3-12 0,27 5 0,14-3 0,39 2 0,9 5-450,-30 5 1,0 0 449,35 3 0,-36 0 0,0 0 0,31 0-248,1 0 248,-11 0 0,-18 5 0,-15-4 0,-14 8 0,-12-8 887,-7 7-887,-5-7 260,-3 7-260,-23-3 0,-15 0 0,-31-1 0,1-4 0,-13 0 0,13 0 0,-6 0 0,16 0 0,12 0 0,5 0 0,21 0 0,0-4 0,11-1 0,4-8 0,9-1 0,36-16 0,18-1 0,-7 5 0,6 0-1143,-2 6 0,2 0 1143,13-8 0,4 2 0,4 11 0,2 3 0,1-5 0,-1 2 0,-10 8 0,-1 4 0,2-1 0,-4 0 0,-19 4 0,-3 0 0,6 0 0,-2 0 0,18 0 0,-24 0 0,-22 4 0,-17 5 0,-9 1 0,-36 5 0,-11 2 0,-32-3 0,-8 12 707,38-15 0,-1 0-707,-1 0 0,1 0 0,-41 9-379,-3-6 379,21-2 0,-6 1 0,17-5 0,21-3 0,11-5 0,19-7 855,30-11-855,8 1 396,32-17-396,2 14 0,-12 2 0,1 2 0,28 1 0,-21 7 0,-1 2 0,17 6 0,6 0 0,-17 0 0,-17 0 0,-13 0 0,-12 4 0,-7 0 0,-9 5 0,0 4 0,-8 7 0,-18 1 0,-14 11 0,-12-1 0,-12 0 0,10 4 0,-3-10 0,7-2 0,12-3 0,4-9 0,16 2 0,0-8 0,13-1 0,33-21 0,7 1 0,29-15 0,-7 18 0,-1-3 0,1 14 0,-7-3 0,-2 5 0,-19 0 0,-2 0 0,-17 0 0,-16 7 0,-24 11 0,-13-1 0,-39 27 0,19-27 0,-29 28 0,17-29 0,-7 14 0,7-16 0,16 4 0,10-7 0,20-6 0,5 0 0,11-17 0,9-5 0,16-13 0,14-10 0,18 9 0,2-10 0,9 21 0,-10-8 0,-4 20 0,-8-2 0,-16 10 0,-2 0 0,-11 0 0,-19 4 0,-24 9 0,-42 13 0,23-11 0,-3 1-257,-9 3 1,-1-1 256,6-5 0,-1-2 0,-2 1 0,1-2 0,12-2 0,1-2 0,-49 8 0,20-1 0,23-6 0,12-1 0,26-10 0,5-11 0,22-6 0,30-21 0,15 5 0,12 2 0,8-1 0,-10 21 0,14-10 0,-7 12 0,-9 6 0,-11 2 513,-17 5-513,-4 0 0,-11 0 0,-5 0 0,-5 7 0,-20 10 0,-14 10 0,-31 9 0,6-5 0,-17 5 0,13-11 0,0-1 0,2-7 0,13-6 0,7-1 0,24-16 0,30-15 0,39-23 0,1-2 0,-4 12 0,2 1-413,5-4 413,4 5 0,0 3 0,1 7 0,-18 7 0,1 2 0,17 0 0,-6 6 0,-11 1 0,-21 6 0,-12 0 0,-22 4 0,-24 8 0,-20 5 0,-14 13 0,-1 1 0,-8 0 0,11 5 0,-2-11 0,20 3 0,2-11 0,17-3 0,7-5 413,10 0-413,16-4 0,26-19 0,29-17 0,-15 6 0,6-2-770,9-5 1,2 0 769,4 3 0,-1 2 0,-5 5 0,0 2 0,2 0 0,-1 4-258,-16 7 0,-1 2 258,0-4 0,-2 1 0,29-3 0,-31 6 0,-13 2 0,-15 5 1497,-18 0-1497,-26 16 558,-29 6-558,-21 24 0,-5-10 0,1 9 0,8-12 0,7-2 0,4-1 0,22-13 0,6-1 0,16-7 0,11-8 0,41-15 0,32-29 0,-19 20 0,4-1-248,9-10 1,-1 2 247,-10 14 0,-1 3 0,3-6 0,-1 2 0,37 4 0,0 1 0,-10 7 0,-18 7 0,-15 0 0,-19 0 0,-7 14 0,-15 10 0,-1 21 0,-20 9 0,-19 17 0,-27-4 0,24-28 0,-2-1 0,-28 17 0,-4 3 0,14-13 0,8-7 495,-3-2-495,26-20 0,5-2 0,25-16 0,37-21 0,2-7 0,30-22 0,-8 12 0,8-5 0,7 6 0,-1 5 0,-7 8 0,-9 8 0,-17 12 0,-13-4 0,-8 9 0,-5-3 0,-5 4 0,-1 0 0,-8 3 0,-10 7 0,-12 10 0,-15 2 0,-3 11 0,-10-4 0,11 0 0,-5-2 0,13-11 0,2-2 0,10-5 0,4 0 0,10-4 0,28-7 0,17-17 0,25-8 0,-23 7 0,3-2 0,-1 1 0,2 0 0,9-1 0,0-1 0,33-12 0,-37 16 0,1 2 0,26-4 0,-33 10 0,-1 2 0,24 1 0,-14 2 0,-20 6 0,-7 0 0,-12 0 0,-15 0 0,-22 5 0,-11 6 0,-25 2 0,-8 10 0,-2-9 0,-14 10 0,21-10 0,-4 3 0,22-6 0,10-1 0,0 0 0,17-1 0,7-4 0,29-6 0,20-17 0,8-1 0,14-17 0,-11 10 0,5-4 0,-9 12 0,-13 2 0,-7 5 0,-8 1 0,-10 5 0,-8 1 0,-30 4 0,-21 0 0,-35 6 0,-19 2 0,16 5 0,26-5 0,1-1 0,-19 6 0,-22-5 0,33 2 0,10-8 0,17 3 0,16-5 0,2 0 0,22-12 0,22-7 0,33-9 0,15-9 0,-21 21 0,1 2 0,15-7 0,-18 13 0,1 3 0,15 5 0,20 0 0,-22 0 0,-4 0 0,-27 0 0,-7 9 0,-16 6 0,-6 6 0,-26 11 0,-36-7 0,11-8 0,-5 0-758,-12-1 0,-4-1 758,-10 1 0,2 0 0,17-4 0,1 0 0,-16 3 0,1 0-401,20-3 0,2-1 401,-5 0 0,0 1 0,-33 8 0,34-8 0,16-6 0,19-1 1451,22-9-1451,32-9 0,29-12 0,-15 10 0,3 0 77,4-3 0,0 1-77,-5 8 0,1 1 0,7-3 0,-2 3 0,27 6 0,4-5 0,-18 7 0,-22 0 0,-8 0 0,-19 0 0,-27 0 0,-27 6 0,-44 2 0,25 2 0,-4 1 0,-8-2 0,-2 0-1816,-9 6 1,-1 0 1815,-3-5 0,3-2 0,12 4 0,2-1 0,-7-3 0,3-1-1086,-16 1 1086,1-2 0,29-6 0,21 0 0,16-7 0,29-17 3385,30-14-3385,8 0 0,26-7 0,-31 23 0,0 2 0,24-5 0,-14 3 0,0 4 2045,10 14-2045,6-8 0,-12 12 0,-22 0 0,-6 0 0,-12 0 0,-27 8 0,-13-1 0,-28 18 0,-13-4 0,-2 9 0,-5-11 0,7 4 0,13-10 0,4 3 0,18-6 0,6-4 0,22-9 0,34-24 0,38-13 0,-25 14 0,5 0-1133,10-1 1,2 1 1132,1 2 0,-2 2 0,-12 8 0,0 1 0,10-6 0,-2 4-1232,14 12 1232,21-16-805,-32 17 805,-11-4 0,-26 6 0,-8 0 2011,-15 8-2011,-27 4 0,-27 17 0,-32-1 0,29-7 0,-1 0 0,-30 7 0,31-10 0,2-1 1320,-22 9-1320,-6 0 971,17-7-971,16-2 0,15-7 0,18-12 0,41-13 0,30-23 0,-10 16 0,4 0-502,4-8 1,1 2 501,3 7 0,-1 2 0,35-17 0,-43 24 0,1 3-102,29 2 102,0 1 0,-11 6 0,-19 0 0,-17 0 0,-9 0 998,-15 8-998,-11 7 107,-27 7-107,-27 13 0,-37 1-791,34-17 1,-4-1 790,-4 2 0,0-2 0,8-6 0,2-1 0,1 0 0,3-1 0,-27 3 0,9 0 0,14-6 0,17-2 0,44-17 0,28-15 0,50-18 0,-32 19 0,0 1 0,-4 3 0,0 1 790,4 2 1,1 3-791,39-4 0,1 0 0,4 11 0,-25 4 0,-10 5 0,-20 0 0,-15 0 0,-17 8 0,-5 8 0,-4 16 0,-20-4 0,-20 12 0,-33-7 0,25-12 0,-3 0-317,-4 1 1,0 0 316,8-4 0,1-1 0,-7 2 0,2-3 0,-22 4 0,-6 5 0,17-12 0,16 4 0,19-7 0,16-5 0,43-13 0,23-13 0,-7 1 0,3-3-277,3-3 1,2 0 276,8-1 0,1 0 0,1-4 0,0 2 0,7 7 0,-3 1 0,-16 0 0,-2 0-190,6 5 0,-2 2 190,17-5 0,6-1 0,-18 8 0,-15 5 0,-15 2 0,-11 5 0,-27 0 1162,-28 12-1162,-33 3 0,20 2 0,-3 1-73,-3 1 0,-2-1 73,-4 1 0,1 0 0,-35 15 0,42-19 0,1-1 0,-22 11 0,1 0 0,12-5 0,26-5 0,9-9 0,47-24 0,31-30 0,0 5 0,8-2-1210,16-8 1,4 0 1209,-21 14 0,2-1 0,1 2 0,1 2 0,1 3 0,-2 0-717,15-7 1,-2 2 716,2 4 0,-3 3 0,-17 8 0,-3 2-143,1 1 1,-1 2 142,34-10 0,-33 15 0,-12 7 2678,-23 6-2678,-6 8 1646,-12 14-1646,-34 21 0,-23 18 0,10-20 0,-4 0-513,-3-3 1,-3 0 512,-5 6 0,1-2 0,15-13 0,-1 0-324,-11 4 1,0-1 323,-21 16-206,-1 1 206,14-10 0,28-16 0,4-8 1326,17-6-1326,8-4 686,30-6-686,6-6 229,29-10-229,-5-2 0,6 0 0,1 1 0,-7 7 0,-2 4 0,-13 2 0,-8 5 0,-6 0 0,-7 0 0,-3 0 0,-6 4 0,-5 5 0,-19 12 0,-24 3 0,-20 11 0,-11-8 0,-7 10 0,6-4 0,0-1 0,10-2 0,9-11 0,18-4 0,3-5 0,24-8 0,27-15 0,10-4 0,45-21 0,0 11 0,-27 9 0,2 2 0,31 0 0,4-2 0,-14 11 0,-1-1 0,-1-3 0,-22 10 0,-3-5 0,-23 6 0,-2 0 0,-11 0 0,-14 0 0,-20 0 0,-36 6 0,-11 2 0,-7 5 0,4 0 0,5-1 0,8-5 0,3 4 0,21-10 0,7 8 0,13-8 0,5 4 0,17-5 0,30-6 0,26-8 0,31-8 0,-9 1 0,-30 7 0,1 1 0,31-2 0,-29 8 0,-1 0 0,29-5 0,-5 11 0,-30-5 0,-8 6 0,-20 0 0,-13 0 0,-38 0 0,-24 0 0,5 0 0,-7 0-761,-7 0 0,-4 0 761,-8 0 0,-3 0 0,-4 4 0,1 0 0,18-1 0,2 1 0,-13 4 0,5 0-272,-15 0 272,32-1 0,1-1 0,-10-5 0,9 5 0,27-6 0,27-8 0,27-4 1500,30-10-1500,21 2 0,3 1 0,-3 11 0,7 2 0,-12 6 0,14 0 294,-23 0-294,-4 0 0,-27 0 0,-2 4 0,-21 1 0,-2 4 0,-8 0 0,-35 1 0,-17 2 0,0-5 0,-5 0 0,-3 1 0,-3-1-949,-14-2 1,1-1 948,17 0 0,1-1 0,-11-3 0,2 0 0,-25 0-985,1 0 985,21 0 0,24 0 0,18 0 0,29-8 0,26-10 0,39-13 0,25-3 0,-37 19 0,2 1 0,8 2 0,2 2 264,-1 5 1,2 2-265,5-1 0,-1 1 0,-17 2 0,-2 2 446,2-2 0,-3 2-446,20 10 0,-8 2 0,-9 10 0,-27-2 0,-8-1 1329,-13-2-1329,-11-3 132,-31 0-132,-25-3 0,-28 1 0,7-5-343,31-1 1,-1-1 342,-32-4 0,-7 4-152,13-6 152,24 0 0,14 0 0,14 0 0,17-3 0,20-13 680,20-8-680,34-14 0,16-1-484,-28 22 0,2 3 484,0 0 0,0 1 0,38 5 0,-36 4 0,-1 1-444,27 3 444,16 0 0,-19 0 0,-25 5 0,-11 1 0,-22 8 0,-8-4 0,-9 8 1099,-14-4-1099,-28 2 0,-33 1 0,22-13 0,-5-1 0,-16 5 0,-3-2 0,3-4 0,2-2 0,8 4 0,1 0 235,-5-4 0,3 0-235,-15 0 0,-14 0 0,28 0 0,20 0 0,15 0 0,17-4 0,9-11 0,36-10 0,21-12 0,-10 15 0,5 2-283,3 4 0,0 2 283,-5-1 0,1 3 0,18 2 0,-2 4 0,14-2 0,-19 4 0,-1 1 0,12 3 0,5 5 0,-14 13 0,-16 13 0,-18 4 0,-8 4 0,-16-8 566,-2 0-566,-25 7 0,-12-8 0,-39 1 0,14-14 0,-25-3 0,19 4 0,-7-4 0,9 4 0,16-7 0,15-5 0,11-1 0,14-5 0,38-18 0,33-6 0,-12-1 0,6-1-796,5 2 0,4 0 796,2 0 0,2 0 0,4 3 0,1 3 0,2 8 0,-2 2 0,-17 0 0,-1 2 0,10 5 0,-4 2 0,10-1 0,14 0 0,-33 4 0,-17 11 0,-23-3 0,-7 11 0,-44-12 0,-8 5 0,-54-2 0,46-7 0,1 0 0,-44 1 0,42-1 0,1-1 0,-31 2 0,-16 6 0,16-1 0,12-1 1592,29-5-1592,11-2 0,30-17 0,32-15 0,35-18 0,-18 19 0,4 1-279,3-2 0,0 3 279,37-7 0,-36 16 0,-1 3 0,19 4 0,7 2 0,-22 6 0,-27 0 0,-7 0 0,-13 0 0,-21 4 558,-18 2-558,-28 5 0,-9 1 0,-22 2 0,12-2 0,-22 2 0,22-1 0,-4 0 0,29-2 0,4 0 0,18-5 0,7-1 0,20-13 0,18 1 0,24-12 0,4 6 0,19-5 0,-17 12 0,18 0 0,-20 6 0,-1 0 0,-15 0 0,-7 0 0,-9 8 0,-5 3 0,-6 13 0,-18-8 0,-17 10 0,-24-7 0,-24 1 0,31-7 0,-3 0-384,-3-5 0,-1 0 384,-6 3 0,2-1 0,-34 4-124,-2-6 124,39 2 0,-4-8 0,26 3 0,8-5 0,17-8 763,34-17-763,17-6 0,23-2 0,-13 8 0,1 3-506,34 3 506,-29 0 0,2 2 0,-7 11 0,1 4 0,1-2 0,0 2 0,0 1 0,0 2 0,5 1 0,-3 2 0,21 14-130,10 16 130,-32 4 0,-5 5 0,-11-10 0,-19-1 0,-10-1 0,-7-5 631,-39-5-631,-8-5 0,-54-2 0,47-7 0,-1 0-561,-14 1 0,1-1 561,-32 1 0,38-4 0,3-1 0,-18-3-427,-7 0 427,25 0 0,16 0 0,14 0 0,15-8 0,1-8 0,26-18 0,18-16 0,26-5 0,-21 26 0,4 2 0,5 1 0,3 3 0,3 6 0,0 3 220,0-1 1,0 2-221,4 8 0,-2 2 0,20-3 367,16 6-367,-37 0 0,1 15 0,-18-3 0,-18 19 0,-11-11 802,-6-1-802,-31-4 73,0-5-73,-58 3 0,25-6 0,9 0 0,-1-1 0,-21-5 0,-14 11 0,16-5 0,-18 11 0,37-6 0,4 0 0,62-8-6784,24-15 6784,39-4 0,4-11-823,0 12 0,17 1 0,-5 2 823,-2 1 0,3 2-351,-19 2 1,9-1 0,-1 2-1,-12 1 351,-2 3 0,-6 2-153,6-3 1,-5 4 152,11 15 4716,14-1-4716,-39 12 3130,-17-7-3130,-23-2 2478,-6 0-2478,-8-5 636,-32 7-636,-11-3 0,-32 3 0,-8-2 0,14-6 0,-21 0 0,21 0 0,-7-5 0,19-3 0,15-5 0,14 0 0,16-7 0,8-15 0,28 0 0,12-12 0,38 3 0,-12 15 0,25-8 0,-19 22 0,6-3 0,-9 5 0,-15 0 0,-9 0 0,-11 0 0,-7 0 0,-6 0 0,-11 0 0,-26 0 0,-22 0 0,-9 0 0,-20 0 0,19 0 0,-5 0 0,8 0 0,15 0 0,10-9 0,13-1 0,11-15 0,4 5 0,4-4 0,17 3 0,15 5 0,17-1 0,1 5 0,5 6 0,-5 1 0,-1 5 0,-7 0 0,-9 0 0,-6 4 0,-10 1 0,2 9 0,-13-4 0,-1 7 0,-5-2 0,-8-1 0,-24 6 0,-17-2 0,-35 2 0,31-9 0,-1-2 0,-34-1 0,-10 4 0,23-11 0,7 5 0,11-6 0,16 0 0,16 0 0,6-3 0,11-7 0,41-20 0,-8 5 0,40-18 0,-7 23 0,17-10 0,-29 21 0,-1 2 0,28-7 0,8 7 0,-38 7 0,5 0 0,-19 4 0,-3 2 0,-15 7 0,-6-3 0,-5 8 0,-4-4 0,-13 1 0,-11 0 0,-15-5 0,0 1 0,-4 0 0,16-1 0,-9-4 0,20-1 0,-3-5 0,15-8 0,4-7 0,15-5 0,13-6 0,11 4 0,6 4 0,7 7 0,-5 6 0,5 5 0,-7 0 0,-7 0 0,-6 0 0,-8 0 0,-9 0 0,-6 4 0,-5 1 0,-4 13 0,-20-1 0,-20 5 0,-33 2 0,20-15 0,-3-2-493,0 4 0,0-1 493,0-5 0,0-2 0,-2 1 0,2-1 0,-36-3 0,1 0 0,21 0 0,24 0 0,19-4 0,12-11 0,11-12 0,12 0 0,41-22 0,-9 24 0,46-16 0,-22 23 0,14-1 0,-7 11 0,5 3 0,-13 5 0,-2 0 0,-9 0 0,-18 4 986,-4 5-986,-15 6 0,-2 4 0,-7-1 0,-2 1 0,-8 0 0,-25 2 0,-17 2 0,-16-4 0,-7-1 0,8-6 0,-8-5 0,13-2 0,2-5 0,17 0 0,12 0 0,9-7 0,7-4 0,20-25 0,5 11 0,26-20 0,5 15 0,22-2 0,-6 2 0,31 9 0,-10 8 0,0 7 0,-8 6 0,-23 0 0,1 0 0,-9 4 0,-13 6 0,-8 1 0,-14 6 0,-1-2 0,-9 4 0,-14 0 0,-25 4 0,-18 0 0,10-8 0,-3-2 0,0-2 0,-1 0 0,-14 1 0,0-2 0,-31-2 0,38-4 0,2-1 0,-17-3 0,-6 0 0,23 0 0,12 0 0,27-14 0,3-3 0,24-20 0,6 9 0,26-18 0,14 13 0,9-5 0,12 6 0,-7 12 0,27 7 0,-14 7 0,-1 6 0,-8 0 0,-18 6 0,7 11 0,-9 9 0,-19 3 0,-6 3 0,-16-12 0,-7 9 0,-10 5 0,-33-3 0,-8-1 0,-23-11 0,-1-7 0,-2 1 0,-7-6 0,7-1 0,9-6 0,17 0 0,13 0 0,16-12 0,7-11 0,9-14 0,16-10 0,26-9 0,3 16 0,33-11 0,3 10 0,-5 17 0,18-3 0,-24 27 0,1 0 0,-10 0 0,-15 0 0,-9 10 0,-11 6 0,-5 5 0,-11-2 0,-6-1 0,-4-4 0,-20 7 0,-20 1 0,-15-4 0,-30 1 0,27-7 0,-26-5 0,21-2 0,-16-5 0,15 0 0,4 0 0,27 0 0,2 0 0,21-7 0,1-4 0,9-12 0,14 2 0,24-13 0,5 16 0,3-3 0,1 3 0,6 8 0,7-1 0,2 2 0,8 9 0,22 0 0,-17 0 0,-19 0 0,-1 9 0,-11 3 0,-18 7 0,-6 1 0,-11-1 0,-5-1 0,-4 7 0,-27-8 0,-7 9 0,-43-12 0,-14 5 0,36-8 0,0-1 0,-38 5 0,-2 0 0,24-10 0,0-5 0,10 0 0,20 0 0,15 0 0,17-8 0,13-2 0,33-17 0,7-2 0,42-5 0,-6 2 0,18 17 0,-24 2 0,18 13 0,-26 0 0,13 0 0,-17 0 0,-10 0 0,-19 4 0,-3 2 0,-15 7 0,-6-3 0,-5 3 0,-18-3 0,-24 0 0,-19 2 0,-40 2-497,5 0 497,1-1 0,6 1 0,14-8 0,7 5 0,10-10 0,17 4 0,16-5 0,14 0 0,39-5 497,28-3-497,29-12 0,-35 12 0,-1 0 0,24-6 0,-25 9 0,-2 3 0,15 2 0,14 0 0,-17 0 0,-17 0 0,-13 0 0,-12 0 0,-11 4 0,-14 10 0,-25 4 0,-29 11 0,-23-3 0,29-8 0,-2 0 0,0-3 0,0 0 0,-38 14 0,40-15 0,2-1 0,-21 1 0,-8 5 0,19-7 0,15 0 0,14-6 0,16-13 0,35-12 0,25-22 0,45-1 0,-38 17 0,2 0-565,6 1 1,1 3 564,0 4 0,-1 3 0,-8 2 0,0 2-184,2 6 1,-1 2 183,37 2 0,-7 0 0,-5 0 0,-39 0 0,10 0 0,-31 4 0,5 1 1108,-14 8-1108,-8 7 388,-9 5-388,-20 3 0,-31 1 0,-22-3 0,1-5 0,-13-1 0,21-7 0,1-1 0,12 0 0,21-5 0,8-2 0,11-5 0,11-17 0,33-10 0,21-21 0,-5 19 0,4 2 0,32-15 0,-28 20 0,1 2 0,33-7 0,-24 12 0,1 1 0,20-2 0,-27 8 0,-1 2 0,4 6 0,1 5 0,-12 5 0,-22 10 0,-3 7 0,-13 4 0,-1 0 0,-10-1 0,-27 19 0,-8-12 0,-35 23 0,-5-25 0,34-11 0,0-1 0,-29-1 0,-17 10 0,34-18 0,-19 5 0,23-7 0,8-6 0,14-1 0,12-5 0,11-4 0,5-17 0,20-14 0,3-7 0,32-20 0,9 8-251,-25 18 1,2 2 250,35-22 0,-7 5 0,-4 20 0,-1 6 0,-6 8 0,-2 10 0,-7 2 0,-11 5 0,1 0 501,-19 9-501,4 6 0,-15 6 0,0 8 0,-5-3 0,0 5 0,-10-1 0,-14 4 0,-10-6 0,-20 1 0,7-11 0,-5-1 0,7-6 0,7 0 0,6-5 0,12-2 0,10-21 0,7-7 0,8-18 0,18-4 0,9-2 0,16 5 0,33-10 0,-25 25 0,30-6 0,-40 28 0,6 0 0,-13 6 0,-7 0 0,-8 5 0,-9 4 0,-1 11 0,-9 0 0,0 10 0,-10-5 0,-23 9 0,3-7 0,-41 3 0,16-7 0,-18-4 0,7-1 0,7-6 0,8-1 0,14-1 0,12-4 0,7-2 0,8-16 0,18-13 0,20-16 0,28-11 0,-3 12 0,19-5 0,-13 19 0,23-6 0,-6 17 0,6 2 0,-17 13 0,-1 0 0,-15 0 0,-8 9 0,-9 3 0,-12 8 0,-5-1 0,-10 5 0,-6 2 0,-4 5 0,-5 6 0,-24-2 0,-2-1 0,-39 16 0,21-28 0,-29 28 0,22-30 0,-5 10 0,8-11 0,15-4 0,6-4 0,12-2 0,7-4 0,8-12 0,1-5 0,35-32 0,-1 11 0,28-18 0,4 13 0,-5 1 0,12 5 0,-1 13 0,-12 3 0,4 15 0,-21-4 0,-2 5 0,-12 0 0,-5 0 0,-7 0 0,-8 7 0,-1 9 0,-26 11 0,-11 2 0,-39 8 0,-9-9-232,32-13 1,-1-2 231,-31 6 0,-4-5 0,22-2 0,2 0 0,8 0 0,20-6 0,7-1 0,13-5 0,15-8 463,23-9-463,9-5 0,33-8 0,-4 5 0,16 5 0,-9 1 0,7 12 0,-15 2 0,-7 5 0,-11 0 0,-18 0 0,-2 0 0,-10 0 0,-4 3 0,-7 2 0,-16 4 0,-18 2 0,-33 1 0,-9 0 0,-6-4 0,3-2 0,13-6 0,-6 0 0,21 0 0,9 0 0,15 0 0,13-4 0,3-17 0,18-8 0,30-21 0,-1 14 0,38-9 0,-13 19 0,23-1 0,-6 8 0,5 11 0,-7 2 0,-9 6 0,-1 6 0,-14 11 0,-7 8 0,-14 8 0,-7 0 0,-11-2 0,-6-1 0,-5-4 0,-5-2 0,-21-3 0,-27-5 0,-18 2 0,-21-5 0,17-6 0,-7 5 0,14-11 0,2 5 0,9-6 0,18 0 0,4 0 0,15 0 0,6-12 0,5-11 0,14-14 0,8-3 0,18-13 0,7 9 0,13-7 0,-6 9 0,9 16 0,-11-1 0,4 19 0,-13-2 0,-2 10 0,-11 0 0,-6 0 0,-7 0 0,-5 0 0,-3 4 0,-1 5 0,-4 5 0,-10 10 0,-6-3 0,-31 13 0,4-16 0,-24 6 0,13-7 0,0-4 0,2 5 0,13-12 0,8-1 0,11-5 0,7 0 0,8-12 0,17-13 0,23-23 0,26-7 0,0 8 0,16 2 0,-13 13 0,6 5 0,7 8 0,-22 13 0,5 6 0,-21 0 0,-7 0 0,-8 5 0,-9 4 0,-6 11 0,-5 6 0,-8 5 0,-27 9 0,-8-10 0,-32 14 0,-8-17 0,-11 12 0,36-23 0,1-1 0,-31 12 0,32-15 0,0-3 0,-21 4 0,-6 0 0,17-1 0,16-1 0,19-5 0,8-1 0,15-9 0,10-17 0,34-12 0,1-10 0,28-2 0,-5 7 0,6 0 0,9 10 0,-1 9 0,9 13 0,-6 6 0,-15 0 0,-1 17 0,-28 8 0,10 18 0,-22-2 0,-3-2 0,-16-8 0,-2 0 0,-8-6 0,-17 1 0,-32-3 0,-13-4 0,-29 1 0,22-7 0,-13 0 0,24-6 0,0-1 0,16-6 0,15 0 0,15-8 0,17-13 0,25-21 0,27-16 0,17-10 0,-25 34 0,3 2 0,-3 3 0,2 2 0,3 0 0,0 4 0,0 7 0,-2 3 0,26-7 0,10 13 0,-21 7 0,1 0 0,-5 10 0,-24 7 0,-5 4 0,-14 9 0,-6-5 0,-6 1 0,-14 10 0,-12-13 0,-13 5 0,-44 9 0,26-20 0,-32 16 0,23-15 0,6-5 0,-4 5 0,22-7 0,6-5 0,16-13 0,7-16 0,14-13 0,18-11 0,11-8 0,15 10 0,1-4 0,4 12 0,-6 12 0,-2 3 0,-3 16 0,-15 1 0,2 5 0,-16 0 0,-1 0 0,-8 14 0,-1 3 0,-4 35 0,-6 5 0,-13 21 0,-1-14 0,-23 5 0,4-13 0,-7 7 0,-3-5 0,18-12 0,-7-12 0,22-14 0,-3-6 0,14-6 0,2-6 0,3-20 0,0-17 0,16-14 0,11-13 0,0 19 0,3 1 0,17-16 0,-13 16 0,0 0 0,12-8 0,16 3 0,-5-2 0,-3 19 0,5 0 0,-13 12 0,6 1 0,-13 11 0,-7 1 0,-8 5 0,-10 0 0,-1 0 0,-4 0 0,-16 7 0,-5 0 0,-23 11 0,-11 0 0,-8 5 0,0 1 0,-5-6 0,19-2 0,-5-5 0,20-1 0,5-4 0,7-2 0,11-7 0,21-14 0,11-7 0,24-7 0,-5 2 0,10 10 0,-13 7 0,0 7 0,-9 5 0,-11 0 0,-2 0 0,-10 4 0,0 10 0,-9 7 0,-1 10 0,-4 0 0,-9 0 0,-8 1 0,-11 1 0,-11-5 0,5-1 0,2-11 0,2 4 0,15-10 0,-4 4 0,10-9 0,5-5 0,5-21 0,15-2 0,14-23 0,12 4 0,7-1 0,0-5 0,-8 17 0,4-3 0,-13 23 0,5 0 0,-11 11 0,-6 0 0,-7 0 0,-9 8 0,0 8 0,-4 8 0,-9 7 0,-13-4 0,-8 5 0,-14-9 0,11-1 0,-5-1 0,13-10 0,5 3 0,7-9 0,8-9 0,1-6 0,9-13 0,5-3 0,6-5 0,9 5 0,-4 1 0,3 6 0,-5 4 0,-5 5 0,4 6 0,-9 4 0,4 0 0,-4 0 0,-1 0 0,-3 8 0,-1 2 0,-4 13 0,0 3 0,-5 11 0,-11-3 0,-8 4 0,-10-4 0,1-6 0,6-2 0,3-11 0,10-2 0,0-4 0,6-4 0,3-5 0,6-21 0,15-2 0,9-28 0,9 14 0,2-15 0,-2 16 0,0 2 0,-7 8 0,3 10 0,-15 2 0,8 9 0,-13 1 0,3 4 0,-5 0 0,-3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17:00:51.206"/>
    </inkml:context>
    <inkml:brush xml:id="br0">
      <inkml:brushProperty name="width" value="0.05" units="cm"/>
      <inkml:brushProperty name="height" value="0.05" units="cm"/>
    </inkml:brush>
  </inkml:definitions>
  <inkml:trace contextRef="#ctx0" brushRef="#br0">448 432 24575,'-13'0'0,"-6"0"0,-13 0 0,-7 0 0,-6 0 0,6 0 0,-39 0 0,30 0 0,-20 0 0,32 0 0,20 4 0,1 1 0,37 0 0,27-2 0,31-15 0,1-2 0,13-20 0,-21 7 0,14-12 0,-16 12 0,-10-4 0,-20 14 0,-5 6 0,-21 3 0,4 7 0,-11-3 0,1 4 0,-5 7 0,0 9 0,-4 14 0,-5 16 0,-7 1 0,-7 12 0,-3-12 0,-1-2 0,1-1 0,6-17 0,-4 3 0,14-16 0,-7 4 0,12-8 0,0-4 0,24-25 0,17-21 0,20-27 0,-19 23 0,-1-2-614,18-30 614,-19 28 0,-1 2 0,10-20 0,5 0 0,-11 17 0,-13 9 0,-8 18 0,-11 4 0,-10 13 614,-27 1-614,-19 4 0,-18 23 0,-22 2 0,8 27 0,28-22 0,1-1 0,-20 14 0,24-12 0,1-2 0,-12 4 0,-10 12 0,20-16 0,7-6 0,18-9 0,2-4 0,25-9 0,15-15 0,17-10 0,16-12 0,-5-1 0,-2 8 0,-9 1 0,-7 12 0,-5 1 0,-7 6 0,-6 4 0,-4 1 0,-12 4 0,-9 9 0,-12 3 0,-15 21 0,-2-3 0,-8 12 0,0 0 0,7-5 0,2 3 0,6-6 0,1-6 0,11-7 0,-1-3 0,13-8 0,1 3 0,1-8 0,26-16 0,14-24 0,26-20 0,-20 21 0,0-2 0,24-24 0,-25 26 0,0 0 0,23-27 0,1 6 0,-8-2 0,-14 26 0,-15 4 0,-6 16 0,-9 8 0,-9 23 0,-13 12 0,-19 24 0,-6-1 0,-11 2 0,4-1 0,-4-6 0,5 0 0,5-16 0,12-8 0,7-11 0,7-2 0,8-4 0,12-12 0,11-10 0,18-14 0,-1-2 0,9 1 0,-17 8 0,9 3 0,-20 3 0,2 9 0,-9 1 0,-8 11 0,-13 10 0,-17 10 0,-14 14 0,-11-3 0,4 9 0,-2-16 0,10 9 0,10-23 0,6 8 0,15-15 0,14-8 0,29-23 0,26-33 0,12-10 0,-1-5 0,-1 1 0,-10 15 0,2 0 0,-10 11 0,-16 13 0,-9 8 0,-11 7 0,-1 9 0,-11 1 0,-13 4 0,-10 5 0,-5 0 0,2 5 0,5-1 0,5 0 0,1-3 0,8-6 0,5-9 0,15 3 0,1-7 0,13 12 0,-8-3 0,-2 4 0,-6 0 0,-4 0 0,-5 8 0,0 3 0,-4 13 0,-9 2 0,-15 12 0,-18-2 0,-21 7 0,7-13 0,-19 2 0,12-13 0,-1-1 0,4-6 0,15-6 0,16-1 0,4-5 0,20-9 0,1-7 0,4-9 0,0-6 0,9 5 0,1 2 0,14 4 0,2 5 0,5 4 0,0 7 0,0 4 0,0 0 0,-6 0 0,-1 8 0,-9 3 0,-2 7 0,-3 7 0,0 0 0,-4 6 0,-1 0 0,-5 0 0,-14-5 0,-25 8 0,3-16 0,-29 11 0,17-16 0,-6 4 0,2-5 0,18-6 0,4-1 0,11-5 0,8-9 0,3-1 0,8-14 0,0-8 0,0-1 0,0-4 0,0 0 0,4 4 0,8-11 0,10 11 0,5 0 0,5 6 0,5 11 0,-4 5 0,4 6 0,-6 5 0,-6 0 0,0 0 0,-7 0 0,2 27 0,-5-6 0,-5 18 0,-5-9 0,-5-5 0,0 6 0,-14-4 0,-9-1 0,-16-5 0,0-4 0,-5-1 0,12-5 0,-5-5 0,11-2 0,6-4 0,7 0 0,8-12 0,1-4 0,4-14 0,5-1 0,10 5 0,7 1 0,9 8 0,-1 2 0,8 10 0,-6 0 0,11 5 0,-10 0 0,4 5 0,-11 10 0,0 6 0,-6 10 0,-4 0 0,-5 0 0,-7 0 0,-4-5 0,-20-1 0,-5-9 0,-20 0 0,-7-9 0,-2-2 0,-7-5 0,7 0 0,3 0 0,17-5 0,3-9 0,20-8 0,2-15 0,9-2 0,0-13 0,0 5 0,15 0 0,10 1 0,16 16 0,5-4 0,-1 16 0,15 7 0,-18 6 0,16 5 0,-18 16 0,9 17 0,-6 12 0,-5 9 0,-15-7 0,-7-2 0,-4 0 0,-6 14 0,-1-17 0,-14 9 0,-15-18 0,-13 1 0,-17-8 0,-28 5 0,22-18 0,-33 2 0,29-10 0,-6-5 0,8 0 0,10-5 0,18-10 0,7-8 0,17-21 0,5-4 0,5-13 0,4 14 0,21-13 0,7 17 0,26-15 0,-2 20 0,7-4 0,5 21 0,12-3 0,0 17 0,-8 0 0,-5 7 0,-13 6 0,7 6 0,-14 5 0,-2 5 0,-14-1 0,-10-1 0,-2-1 0,-14-4 0,-1 2 0,-4-7 0,-4 8 0,-11-8 0,-12 5 0,-6-10 0,-4 0 0,11-5 0,2 0 0,9-8 0,6-14 0,5-11 0,4-13 0,0 1 0,5 0 0,11 5 0,8 1 0,14 15 0,-4 3 0,9 15 0,-4 2 0,6 4 0,-6 0 0,-2 9 0,-11 7 0,-1 10 0,-8 11 0,-2-4 0,-5 4 0,-4-6 0,-1 0 0,-5 0 0,-22 2 0,3-6 0,-26-3 0,6-9 0,0-4 0,2-5 0,6-2 0,5-4 0,10-12 0,8-11 0,8-8 0,0-12 0,0 10 0,15-5 0,4 5 0,20 4 0,-6 7 0,11 11 0,-6 6 0,1 5 0,5 0 0,-17 0 0,9 5 0,-20 10 0,7 1 0,-12 8 0,3 1 0,-9-5 0,0 9 0,-5-9 0,-4 5 0,-11-6 0,-7 1 0,-15-3 0,4-2 0,2-5 0,6 0 0,6-5 0,0-1 0,9-15 0,1-12 0,9-21 0,15 2 0,11-10 0,16 10 0,7-2 0,5 2 0,-6 17 0,4 2 0,-7 17 0,-6 1 0,-2 5 0,-6 0 0,-6 8 0,-5 3 0,-6 13 0,-4 2 0,-4 5 0,-1-6 0,-5 5 0,0-10 0,-9 4 0,-13-4 0,-5-4 0,-17 0 0,5-5 0,0-5 0,2-1 0,12-5 0,5 0 0,7 0 0,4 0 0,4-9 0,1-6 0,4-6 0,0-8 0,9 8 0,7-4 0,9 5 0,6 4 0,6 6 0,-4 5 0,4 5 0,-12 0 0,0 0 0,-7 0 0,1 8 0,-4 3 0,-2 8 0,-7 0 0,-2 5 0,-4-4 0,0 4 0,-14-4 0,-9 0 0,-16-3 0,-13 0 0,5-6 0,-12 1 0,12-6 0,1 0 0,9-6 0,11 0 0,6-4 0,11-11 0,5-6 0,4-16 0,0 4 0,9-4 0,7 10 0,10 2 0,5 9 0,7 5 0,-6 7 0,5 4 0,-6 0 0,-5 0 0,-6 14 0,-1 3 0,-8 8 0,-1 5 0,-6-10 0,-4 10 0,0-10 0,0 4 0,-4-5 0,-11-4 0,-12 4 0,-12-7 0,-6 4 0,0-10 0,6-1 0,2-5 0,16 0 0,2 0 0,14-13 0,2-5 0,3-13 0,0-6 0,9 4 0,15-6 0,4 12 0,11-1 0,-2 11 0,-5 7 0,6 5 0,-7 5 0,-1 4 0,-4 6 0,-6 10 0,-1 6 0,-8-1 0,-1-1 0,-6 0 0,-4-3 0,0 3 0,-13-5 0,-5-3 0,-26-1 0,3-4 0,-18-4 0,12-2 0,-5-5 0,13 0 0,7-14 0,10-24 0,11-12 0,5-19 0,6 22 0,11-11 0,13 16 0,14-12 0,11 10 0,-2 8 0,7 18 0,-8 8 0,21 10 0,-11 0 0,-6 8 0,1 16 0,-14 19 0,0 5 0,-1 6 0,-19-15 0,-1 5 0,-10-12 0,-1 0 0,-5-3 0,-14-12 0,-10 2 0,-15-8 0,-13 1 0,-2-6 0,1 0 0,0-6 0,20 0 0,2-9 0,16-13 0,5-11 0,5-12 0,5-1 0,5 1 0,13-1 0,11 10 0,12 2 0,4 16 0,7 7 0,9 6 0,-5 5 0,11 11 0,-17 20 0,-2 9 0,-16 3 0,-4 2 0,6 10 0,6 18 0,-25-36 0,-9-6 0,-1-5 0,-5-2 0,-14-9 0,-10-1 0,-21-3 0,-2-4 0,-5-2 0,13-5 0,2 0 0,11 0 0,10-20 0,8-5 0,8-14 0,0-4 0,0 4 0,15-1 0,10 0 0,16 11 0,-1 6 0,3 11 0,-11 8 0,5 4 0,-11 0 0,-2 0 0,-9 13 0,-1 5 0,-3 13 0,-6 0 0,0-6 0,-5-1 0,0-5 0,-4-5 0,-11 0 0,-6-4 0,-16 0 0,4-4 0,-4-1 0,11-5 0,7 0 0,5-8 0,9-14 0,1-6 0,4-15 0,10 4 0,7-1 0,13-6 0,9 16 0,2-4 0,4 21 0,-6 3 0,-2 10 0,-6 0 0,-6 0 0,6 15 0,-14 9 0,4 10 0,-10 3 0,-1-12 0,-5 5 0,0-2 0,-5-1 0,-4-5 0,-6-8 0,-9-5 0,-2-4 0,-8 0 0,13-5 0,-7 0 0,13 0 0,1-4 0,5-10 0,4-7 0,0-5 0,14 1 0,-2 6 0,17-2 0,-3 6 0,5 5 0,0 5 0,-6 5 0,5 0 0,-5 0 0,1 8 0,-1 8 0,-10 10 0,0 5 0,-5 0 0,-4-6 0,-1 5 0,-5-10 0,0 4 0,-4-10 0,-11 0 0,-6-4 0,-16-5 0,-2 0 0,0-5 0,2 0 0,6-9 0,9-14 0,-3-5 0,18-9 0,-2 0 0,9 4 0,0-4 0,0 6 0,4 5 0,11 1 0,6 10 0,10 4 0,0 7 0,0 4 0,6 0 0,-4 9 0,6 15 0,-12 4 0,1 11 0,-7-2 0,-5-5 0,-5 0 0,-6-8 0,-5-5 0,0 0 0,-20-4 0,1-1 0,-24-8 0,4-1 0,0-5 0,2 0 0,6 0 0,5-8 0,10-15 0,8-10 0,8-12 0,0 0 0,0 0 0,10 0 0,7 5 0,17 6 0,0 12 0,9 10 0,-4 8 0,0 4 0,4 0 0,-14 20 0,9 6 0,-14 20 0,0 0 0,-8-1 0,-10 0 0,-1 0 0,-5-6 0,-4-2 0,-18-10 0,-7-6 0,-23-4 0,-2-5 0,-7-6 0,7 0 0,2-6 0,13-10 0,6-6 0,12-36 0,11 8 0,5-21 0,5 20 0,16-2 0,8 11 0,11 3 0,8 16 0,-4 6 0,6 6 0,-1 5 0,-5 0 0,-2 5 0,-10 10 0,-3 1 0,-8 14 0,-2-10 0,-5 4 0,-3-5 0,-2 0 0,-4-1 0,-14-3 0,-3 0 0,-14-5 0,0-4 0,0-2 0,0-4 0,0 0 0,5-8 0,5-14 0,11-12 0,5-11 0,5-7 0,0 5 0,0-5 0,15 12 0,11 0 0,14 16 0,7 1 0,5 17 0,-6 1 0,6 5 0,-7 0 0,-6 4 0,-1 12 0,-11 7 0,-5 9 0,-7-1 0,-10 0 0,0 0 0,-10-1 0,-31 5 0,3-7 0,-34 3 0,5-13 0,-9 6 0,1-10 0,1 4 0,8-6 0,8-5 0,7-2 0,8-5 0,13 0 0,0-4 0,15-11 0,2-1 0,8-13 0,0 8 0,0 2 0,0 6 0,0 4 0,3 4 0,2 1 0,3 8 0,1 11 0,-4 0 0,0 5 0,-5-3 0,0-3 0,0 1 0,-14-1 0,-3-5 0,-28-3 0,-2-2 0,-14-4 0,0 0 0,0 0 0,0 0 0,7-10 0,8-1 0,9-11 0,11 6 0,6-2 0,10 8 0,6-8 0,4 8 0,0-3 0,0 4 0,9 4 0,6 2 0,11 3 0,5 0 0,0 9 0,-4 13 0,-6 6 0,-6 9 0,-4-6 0,-6 0 0,0 0 0,-5-6 0,-14-4 0,-9-2 0,-23-6 0,-8 3 0,-15-9 0,-2-1 0,1-6 0,1 0 0,16 0 0,7 0 0,14-5 0,16-9 0,8-8 0,8-9 0,0 0 0,8 5 0,8 1 0,23 4 0,1 9 0,19 1 0,12 11 0,-20 0 0,16 0 0,-28 10 0,7 8 0,-7 6 0,-4 8 0,-11-15 0,-4 6 0,-6-13 0,-1 3 0,-8-5 0,-5-3 0,-1-5 0,-2-15 0,3-12 0,9-6 0,22-13 0,20 14 0,7 1 0,17 12 0,17 6-886,2 5 886,-35 4 0,0 1 0,31 9-39,-16 12 39,-5 15 0,-25 4 0,4 5 0,-21-10 0,-5-5 0,-12-3 884,-6-5-884,-8-1 41,-24-2-41,-3-1 0,-28-8 0,5-2 0,-14-5 0,12 0 0,-4 0 0,21 0 0,8 0 0,10-9 0,12-1 0,5-9 0,4-6 0,0 0 0,8-1 0,16-6 0,9 10 0,20-2 0,-6 12 0,28 7 0,-17 5 0,13 0 0,-12 5 0,-11 13 0,6 8 0,-12 9 0,-8-7 0,-13-2 0,-7-8 0,-9-3 0,-1-2 0,-21-9 0,-22 0 0,-21-4 0,-4 0 0,-3-5 0,19-13 0,-5-1 0,11-15 0,14 6 0,12-4 0,11-5 0,5 4 0,0-4 0,9 6 0,13 3 0,20 1 0,4 14 0,13 3 0,-12 10 0,12 0 0,-13 0 0,0 9 0,-7 8 0,-13 10 0,-4 0 0,-8 2 0,-8-9 0,-2 0 0,-4-3 0,-8-7 0,-14 5 0,-19-4 0,-13-5 0,-7-1 0,8-5 0,0 0 0,15 0 0,1 0 0,15-8 0,7-8 0,11-10 0,4-11 0,0 4 0,10-10 0,14 8 0,11 1 0,12 5 0,-2 6 0,7 11 0,-5 2 0,-1 10 0,-3 0 0,-16 0 0,4 4 0,-13 5 0,-3 6 0,-6 4 0,-4 0 0,-5-1 0,0-3 0,-14-1 0,-10-5 0,-29 3 0,4-5 0,-18-2 0,0-5 0,16 0 0,-6 0 0,36-4 0,6-10 0,11-14 0,4-10 0,29-10 0,-2 12 0,42-7 0,3 10 0,9 5 0,-29 13 0,1 3 0,30 4 0,-7 2 0,-18 16 0,-26-8 0,5 13 0,1-4 0,33 53 0,-27-13 0,-10-10 0,-3 2 0,-13 16 0,-1-12 0,-6-1 0,-5-9 0,-1-6 0,-5 0 0,0-6 0,-9-1 0,-1-9 0,-9-2 0,0-3 0,0-1 0,0 1 0,5-5 0,0 3 0,6-7 0,-1 2 0,4-10 0,15-4 0,14-8 0,14 7 0,14 2 0,2 10 0,0 0 0,-2 0 0,-7 5 0,-12 5 0,-3 5 0,-19 4 0,-3 5 0,-8-8 0,-14 3 0,-16-8 0,-18-6 0,-13 1 0,1-6 0,-1 0 0,5-16 0,7-10 0,6-31 0,18 13 0,6-21 0,15 17 0,4-6 0,0 2 0,10 7 0,6 11 0,17 1 0,6 17 0,6 4 0,0 7 0,-7 5 0,-1 5 0,-10 10 0,-2 7 0,-9 9 0,-1 0 0,-9-6 0,-2 5 0,-4-5 0,0 6 0,-4 0 0,-13 1 0,-13 2 0,-10-5 0,-1-1 0,-2-11 0,10-2 0,-4-5 0,12-4 0,5-1 0,7-5 0,8-4 0,1-5 0,4-11 0,0-5 0,0-6 0,14 4 0,3 2 0,14 9 0,0 6 0,-1 5 0,-4 5 0,4 0 0,-15 4 0,4 10 0,-9 2 0,-1 8 0,-3-5 0,-2 0 0,-13-5 0,-13 1 0,-26-4 0,-16 1 0,-23-5 0,21-1 0,-26-6 0,34 0 0,-20 0 0,30 0 0,4 0 0,18-4 0,11-1 0,6-8 0,9-2 0,0-9 0,4 4 0,17-6 0,8 5 0,24 3 0,0 1 0,8 10 0,-7 2 0,-2 5 0,-14 0 0,0 0 0,-13 4 0,-5 5 0,-6 6 0,-5 4 0,-4 0 0,0-1 0,-5 1 0,-5 5 0,-10-3 0,-1 4 0,-20-9 0,8-2 0,-9-3 0,6-1 0,5-4 0,-3-2 0,13-4 0,-7 0 0,17-3 0,-2-12 0,8-6 0,0-10 0,0-7 0,29-4 0,-2 6 0,34 0 0,-7 18 0,7 5 0,-1 8 0,-6 5 0,-8 0 0,-9 0 0,-16 4 0,-2 5 0,-10 5 0,-4 10 0,-1-3 0,-4 3 0,-13-5 0,-11 2 0,-15-4 0,-6-1 0,0-5 0,0-5 0,6-1 0,2-5 0,11-8 0,6-8 0,10-16 0,5-7 0,5-6 0,0 0 0,22 4 0,-2 2 0,33 3 0,-12 12 0,11 1 0,0 17 0,-5 1 0,12 5 0,-18 0 0,3 4 0,-13 7 0,-10 4 0,-2 10 0,-9 0 0,-4 1 0,-1 4 0,-5 1 0,-22 4 0,-18 7 0,-26-4 0,-21-4 0,-2-1 0,7-12 0,-3-2 0,15-12 0,-1-1 0,16-6 0,16 0 0,15 0 0,13-9 0,3-13 0,8-11 0,9-6 0,15-6 0,12 9 0,13-6 0,5 16 0,1 3 0,6 17 0,-1 0 0,-6 6 0,-2 0 0,-14 5 0,1 11 0,-13 0 0,-1 10 0,-10-7 0,-6 5 0,-5-4 0,-8 4 0,-17-8 0,-8 3 0,-24-6 0,0-2 0,-8-5 0,7-6 0,2 0 0,19 0 0,2 0 0,17-4 0,0-5 0,9-11 0,1-6 0,4-11 0,15 3 0,9 0 0,22 0 0,25 8 0,-13 6 0,25 8 0,-27 12 0,20 0 0,-20 5 0,-2 5 0,-16 13 0,-12-2 0,-5 10 0,-7-11 0,-8 9 0,-2-3 0,-19 6 0,-16-4 0,-26 1 0,-22-9 0,-11 0 0,25-10 0,-4-1 0,11-4 0,-1 0-214,-6 1 1,3-1 213,-27-5 0,20 0 0,21 0 0,8-13 0,24-5 0,7-26 0,9 10 427,5-10-427,17 5 0,15 3 0,19 0 0,5 11 0,0 13 0,-1 6 0,-6 6 0,-2 0 0,-7 0 0,-12 5 0,-2 0 0,-12 4 0,-5 5 0,-4-4 0,-6 3 0,-4-5 0,-4 1 0,-11-4 0,-12-2 0,-19-3 0,-1 0 0,-12 0 0,12 0 0,-5 0 0,13-4 0,7-2 0,8-8 0,5 4 0,5-4 0,4 2 0,7 2 0,3-7 0,0 3 0,8-1 0,14 1 0,19 3 0,12 4 0,1 2 0,5 5 0,-12 0 0,5 0 0,-13 9 0,-8 2 0,-6 4 0,-11 3 0,-4-4 0,-6 5 0,-4-5 0,0 4 0,-14-3 0,-9 6 0,-16-5 0,-6 0 0,0-4 0,6-2 0,2-3 0,11-3 0,2-4 0,13-11 0,16-1 0,19-6 0,29-4 0,11 8 0,14 1 0,-14 7 0,11 6 0,-12 0 0,1 0 0,-4 5 0,-22 1 0,-6 4 0,-12 4 0,-6 1 0,-9-1 0,-1 4 0,-18-3 0,-16 1 0,-11-1 0,-26-8 0,3-2 0,-14-5 0,7 0 0,10 0 0,15-9 0,7-9 0,17-8 0,6-7 0,11-4 0,5 5 0,5-6 0,18 5 0,7 10 0,23 0 0,1 16 0,15 2 0,10 5 0,-6 0 0,-8 15 0,-5 12 0,-16 15 0,6 8 0,-15-9 0,-8-2 0,-6-8 0,-5-6 0,-6-5 0,-6-7 0,-4-5 0,-14-3 0,-3-1 0,-20-4 0,-2 0 0,-6-5 0,6-6 0,6-10 0,12-5 0,11-6 0,5-5 0,5 5 0,5-12 0,10 16 0,16-10 0,8 19 0,7-3 0,6 16 0,-11 1 0,9 5 0,-17 0 0,4 9 0,-5 8 0,-10 10 0,3 5 0,-14-7 0,4 5 0,-10-5 0,0 1 0,-5 4 0,0-5 0,-40 12 0,3-13 0,-37 3 0,13-15 0,7-5 0,2-2 0,7-5 0,11-4 0,8-11 0,16-13 0,5-10 0,5-8 0,0 1 0,17-1 0,8-2 0,11 12 0,9 2 0,-7 17 0,7 1 0,-6 10 0,4 1 0,-4 5 0,0 4 0,-1 13 0,-12-1 0,0 15 0,-12-12 0,1 10 0,-10-10 0,0 11 0,-5-10 0,0 0 0,-5-2 0,-10-8 0,-6 4 0,-10-8 0,0-2 0,0-4 0,0-4 0,5-6 0,6-10 0,5-6 0,10-5 0,0 0 0,5 0 0,0 0 0,4 5 0,11 6 0,6 10 0,16 6 0,-4 4 0,10 0 0,-10 0 0,5 15 0,-10 8 0,-2 11 0,-8 9 0,1-2 0,-7-1 0,-3-7 0,-4-3 0,-5-15 0,-14 9 0,-9-13 0,-16 5 0,-6-5 0,0-5 0,0-1 0,6-5 0,2-9 0,10-7 0,6-11 0,11-10 0,5-2 0,5-6 0,0 6 0,5 2 0,10 11 0,13-1 0,11 16 0,6 1 0,-1 10 0,1 0 0,-6 0 0,-2 0 0,-6 9 0,-5 1 0,-6 10 0,-2-1 0,-8 0 0,-1-1 0,-4 1 0,-5 5 0,0-4 0,0 10 0,-5-4 0,-18 7 0,-2 0 0,-20-4 0,3 5 0,-4-15 0,6 3 0,3-11 0,11-1 0,2 0 0,9-5 0,6-8 0,5-13 0,4-9 0,16-13 0,17-5 0,12-6 0,17 4 0,-14 10 0,11 5 0,-5 12 0,-7 6 0,-2 6 0,-15 6 0,-4 0 0,-6 0 0,-7 0 0,-5 0 0,-3 4 0,-10 1 0,-11 4 0,-16 1 0,0-4 0,-6-1 0,7-5 0,0 0 0,10 0 0,3 0 0,13-14 0,1-3 0,4-20 0,0-2 0,15-1 0,10 0 0,16 10 0,5 7 0,6 6 0,2 11 0,15 0 0,-20 6 0,9 10 0,-23 14 0,6 13 0,-11 10 0,-7-6 0,-7 2 0,-5-11 0,-5 0 0,-2-2 0,-4-10 0,-14 5 0,-16-4 0,-18-4 0,-13 1 0,-8-5 0,7-7 0,-7 0 0,15-6 0,2 0 0,18-8 0,3-8 0,15-16 0,6-1 0,5-10 0,5 4 0,16-8 0,10 0 0,22 9 0,28-2 0,-10 25 0,7 0 0,-21 15 0,-13 0 0,-8 0 0,-7 8 0,-9 3 0,-2 7 0,-3 7 0,-4-5 0,-2 9 0,-4-8 0,-21 10 0,-5-8 0,-20 0 0,-6-6 0,-10 1 0,6-5 0,-4 5 0,22-12 0,0-1 0,17-5 0,3 0 0,13-8 0,1-14 0,9-4 0,17-19 0,10 9 0,22-6 0,1 11 0,14 6 0,-6 7 0,-2 11 0,-2 2 0,-18 5 0,9 0 0,-22 14 0,3-3 0,-15 19 0,-3-10 0,-7 10 0,-2-5 0,-4 1 0,0 3 0,-4-8 0,-17 4 0,-8-4 0,-16 2 0,-8-6 0,7 0 0,0-6 0,8 0 0,13-6 0,5 0 0,7-5 0,19 0 0,13-10 0,17 2 0,9-3 0,-1 6 0,-5 5 0,-2 0 0,-11 0 0,-7 0 0,-5 0 0,-6 0 0,-3 7 0,-2 9 0,-24 11 0,-5-5 0,-22 12 0,-4-19 0,-4 7 0,2-10 0,2-5 0,13-2 0,7-5 0,12 0 0,11-4 0,5-11 0,4-12 0,15-7 0,16-6 0,18 5 0,19 3 0,-5 7 0,6 12 0,-9 8 0,1 5 0,-7 0 0,-2 5 0,-12 11 0,-7 13 0,-11 4 0,-6 4 0,-6-6 0,-4-5 0,-1-2 0,-5-10 0,-14 0 0,-3-4 0,-21 0 0,-1-4 0,-6-1 0,7-5 0,1 0 0,5 0 0,7 0 0,4-14 0,12-9 0,4-16 0,5 0 0,10-4 0,9 2 0,22 0 0,2 5 0,16 12 0,-5 12 0,6 7 0,1 5 0,-13 0 0,4 16 0,-18 3 0,7 28 0,-5-4 0,-5 17 0,6 12 0,-10-7 0,-6-18 0,-10-68 0,-11-22 0,11-45-3392,28 30 0,8 4 3392,20-12 0,-5 22 0,2 9-168,14 23 168,9 12 0,-27 5 0,14 12 0,-32 13 0,7 14 6702,-15-3-6702,-10 4 250,-14-13-250,-5 5 0,-5-11 0,-4 3 0,-11-8 0,-13 5 0,-18-9 0,-1-1 0,-12-4 0,5 0 0,-7 0 0,14-5 0,2-2 0,20-5 0,5-3 0,11-12 0,5-12 0,4-12 0,10-6 0,14 3 0,13 2 0,10 10 0,0 6 0,-2 13 0,-7 6 0,-6 5 0,-12 0 0,-7 0 0,-9 3 0,-4 2 0,-21 4 0,-7-4 0,-18 0 0,1-5 0,0 0 0,-2-16 0,0-10 0,4-17 0,6-12 0,8 7 0,11-4 0,7 7 0,5 0 0,6 11 0,0-2 0,9 20 0,7-3 0,9 13 0,12 2 0,-4 4 0,10 0 0,-9 15 0,6 10 0,-5 17 0,-10 5 0,-2 0 0,-12-2 0,0-7 0,-5 0 0,-2-13 0,-4-1 0,-13-4 0,-5-5 0,-19 0 0,-2-4 0,0 0 0,-4-5 0,10-1 0,-4-5 0,11 0 0,2 0 0,10 0 0,4-8 0,6-2 0,4-8 0,0 3 0,0 2 0,9 8 0,6 1 0,11 4 0,0 0 0,-2 5 0,-4 16 0,-4 2 0,-1 14 0,-9-6 0,-1-6 0,-5-1 0,-9-5 0,-13-3 0,-11-7 0,-20-4 0,-17-5 0,-3 0 0,1 0 0,-3-11 0,24-9 0,-11-17 0,20 0 0,7-8 0,12 5 0,12 1 0,6 1 0,5 7 0,0 6 0,3 5 0,12 11 0,6 5 0,10 4 0,0 0 0,-6 0 0,0 13 0,-5 5 0,-4 7 0,-2-1 0,-4-5 0,-5 0 0,-1 0 0,-4-5 0,0-1 0,-8-4 0,-8 0 0,-5-3 0,-8-2 0,3-4 0,0 0 0,2 0 0,5-4 0,4-11 0,5-6 0,6-10 0,4 0 0,0 5 0,0 2 0,8 5 0,8 8 0,9 3 0,1 8 0,-2 0 0,-10 0 0,4 0 0,-7 14 0,-2-3 0,-4 14 0,-5-7 0,0 1 0,0 0 0,-14 1 0,-17 1 0,-24-3 0,-25 0 0,14-5 0,-17-6 0,19-2 0,-7-5 0,16 0 0,11 0 0,23 0 0,6-9 0,11-6 0,4-24 0,0 10 0,22-17 0,10 23 0,23-7 0,6 17 0,0 2 0,0 11 0,-1 0 0,-12 0 0,-3 15 0,-18 2 0,-1 15 0,-9-1 0,-3 0 0,-8-5 0,-1-2 0,-5-6 0,-4-3 0,-17 4 0,-15-7 0,-26 5 0,7-6 0,-12-4 0,13-2 0,0-5 0,8 0 0,14 0 0,12-13 0,10 1 0,5-24 0,5 9 0,22-13 0,10 11 0,23 5 0,6 6 0,0 12 0,7 0 0,-5 6 0,13 12 0,-25 6 0,11 26 0,-25 0 0,5 6 0,-12-5 0,-8-17 0,-7 8 0,-9-16 0,-2 4 0,-4-9 0,-8-2 0,-14-3 0,-12-5 0,-5 0 0,-4-5 0,16 0 0,-4 0 0,10-20 0,11-5 0,0-27 0,10-2 0,9 1 0,45-25 0,-3 24 0,-9 21 0,2 4 0,26-3 0,-7 20 0,6 6 0,-8 6 0,-1 0 0,-12 0 0,-4 9 0,-13 3 0,-10 7 0,-2 1 0,-9 4 0,-5-4 0,0 10 0,-5-5 0,-9 1 0,-7-1 0,-9-5 0,-13-4 0,6-1 0,-5-9 0,11-1 0,6-9 0,11-17 0,5-15 0,4-4 0,11-18 0,13 16 0,14-12 0,16 10 0,-5 8 0,10 12 0,-13 13 0,6 5 0,-13 6 0,4 0 0,-16 5 0,10 11 0,-20 5 0,9 18 0,-14-7 0,4 12 0,-10-12 0,-1 11 0,-5-10 0,0 10 0,-10-10 0,-7 5 0,-16-10 0,-7-1 0,-5-9 0,6-3 0,-4-9 0,15-1 0,-7-14 0,23-21 0,-2-13 0,14-25 0,0 12 0,11-11 0,13 18 0,14-5 0,11 11 0,-2 12 0,-1 8 0,-7 17 0,-2 1 0,-6 5 0,-5 0 0,6 27 0,-15 0 0,6 32 0,-11-5 0,-1-1 0,1-1 0,-6-7 0,-1-6 0,-5-7 0,0-8 0,-4-5 0,-11-4 0,-1-1 0,-14-9 0,10-1 0,-10-4 0,7-27 0,7-14 0,5-30 0,11 7 0,0-11 0,0 11 0,17-14 0,4 13 0,22 8 0,-8 22 0,10 12 0,-12 12 0,4 6 0,-6 5 0,0 31 0,-4-3 0,-6 35 0,-9-16 0,-7 12 0,-5-12 0,0 5 0,0-13 0,-9-2 0,-8-5 0,-10-10 0,-6-1 0,2-11 0,0 0 0,0-4 0,6-1 0,0-14 0,15-20 0,1 0 0,9-36 0,0 15 0,0-19 0,17 14 0,3 1 0,22 10 0,1 3 0,4 20 0,-7 5 0,3 16 0,-10 0 0,4 0 0,-11 14 0,0 3 0,-10 14 0,-1 6 0,-5-4 0,-4 4 0,-1-12 0,-5 5 0,-4-10 0,-11 5 0,-14 2 0,-4-9 0,-13 9 0,14-15 0,-6 3 0,13-5 0,0-4 0,7-2 0,7-8 0,3-16 0,8-9 0,5-16 0,11 5 0,14 0 0,5 6 0,18 8 0,-11 5 0,10 14 0,-7 2 0,-1 5 0,-5 5 0,0 11 0,-7 7 0,-9 10 0,3-1 0,-15-1 0,-1 0 0,-5 0 0,-5 0 0,-5 0 0,-17 2 0,-16-4 0,-25 1 0,0-11 0,-5-6 0,7-2 0,0-10 0,14 5 0,3-6 0,18-5 0,10-16 0,8-15 0,8-11 0,0-5 0,21 6 0,6-2 0,22 5 0,-2 7 0,6 12 0,-7 13 0,0 6 0,-9 5 0,-6 0 0,-1 9 0,-3 7 0,-7 10 0,-6-1 0,-3 5 0,-6-10 0,0 4 0,-5-10 0,0 4 0,-14-7 0,-10 3 0,-8-3 0,-12 0 0,5-6 0,-13 0 0,16-5 0,3 0 0,24-12 0,5-11 0,14-21 0,15 1 0,13-9 0,18 7 0,0 6 0,6 2 0,-1 18 0,0 7 0,-7 7 0,-9 5 0,-13 8 0,-6 14 0,-10 11 0,0 19 0,-4 2 0,-6 6 0,0-6 0,-6 5 0,0-12 0,-16 7 0,-10-13 0,-23-5 0,1-7 0,-4-10 0,6-3 0,8-10 0,0-1 0,17-13 0,1-21 0,14-7 0,1-23 0,5 5 0,0-7 0,16 6 0,-2 2 0,18 17 0,-5 9 0,4 12 0,-5 9 0,-2 2 0,-5 4 0,-5 4 0,5 10 0,-9 7 0,5 10 0,-9 0 0,-2 0 0,-4-6 0,0 5 0,0-10 0,0 0 0,0-3 0,0-7 0,0 3 0,-4-4 0,0-5 0,-5 0 0,4-11 0,2-15 0,8-18 0,11-1 0,15-6 0,11 11 0,12 0 0,-5 10 0,-4 4 0,-1 16 0,-12 1 0,0 5 0,-12 0 0,-7 0 0,-5 4 0,-3 5 0,-1 11 0,-4 5 0,-5 1 0,-11 5 0,-13-3 0,-21 14 0,1-10 0,-29 13 0,27-26 0,-24 7 0,13-14 0,6 0 0,-4-5 0,21-2 0,12-5 0,8 0 0,15-14 0,0-10 0,4-8 0,15-7 0,5 0 0,19 9 0,1-4 0,-1 17 0,-2 5 0,-6 8 0,0 4 0,-5 0 0,-2 0 0,-5 4 0,-5 5 0,-1 1 0,-4 3 0,-4-4 0,-1 4 0,-4-3 0,0 3 0,-4-5 0,-17 2 0,-8 0 0,-23 1 0,-2-4 0,-7-2 0,0-5 0,8 0 0,1 0 0,5-16 0,11-8 0,12-32 0,14 7 0,10-18 0,0 13 0,10 0 0,8 7 0,15 13 0,1 16 0,3 8 0,-6 10 0,-5 0 0,-6 9 0,-6 13 0,-4 5 0,-4 16 0,-1-10 0,-5 4 0,-9-6 0,-21 2 0,-20-3 0,-30-5 0,32-11 0,-2-2 0,-4-3 0,-2-2 0,-17 1 0,-1-1 0,15-3 0,1-1 0,-6-3 0,2 0 0,-17 0 0,23-10 0,17-6 0,11-31 0,16 4 0,0-11 0,17 11 0,11 9 0,13 0 0,34 4 0,-18 17 0,22 1 0,-21 12 0,-6 9 0,6 8 0,-20 10 0,1 5 0,-12-6 0,-4-2 0,-7-5 0,-4-1 0,0 1 0,-20 2 0,-5-6 0,-43 3 0,-7-5 0,23-6 0,-3 0 0,0 0 0,0 0 0,4-2 0,1-2 0,-4 1 0,2-1 0,-37-3 0,7 0 0,12 0 0,24 0 0,19 0 0,8-8 0,14-3 0,1-8 0,24-1 0,12 3 0,38 0 0,-12 10 0,34 1 0,-41 6 0,17 10 0,-22 14 0,-7 0 0,-5 13 0,-9-16 0,-10 4 0,-5-7 0,-6-3 0,-4-2 0,0-5 0,-14 6 0,-52 3 0,17-5 0,-2-2 0,0-3 0,-5-5 0,-6 3 0,10-5 0,14 0 0,6 0 0,16-3 0,7-18 0,9-2 0,29-24 0,8 4 0,19 9 0,13-8 0,-6 33 0,15-9 0,-7 18 0,-3 0 0,-14 0 0,-8 5 0,-14 4 0,-8 6 0,-10 4 0,-4 0 0,-6-5 0,-4 4 0,-9-8 0,-13 4 0,-26-2 0,0-1 0,-19 1 0,13 0 0,1-5 0,1 3 0,18-9 0,4 4 0,30-16 0,29-9 0,35-15 0,25 7 0,-40 13 0,-1 4 0,42 3 0,5 2 0,-14 6 0,-2 0 0,-24 0 0,-10 0 0,-20 4 0,-5 1 0,-11 3 0,-5 1 0,-4-1 0,-20 2 0,-20 1 0,-24 1 0,-23 1 0,-2-5-366,30-1 0,0-1 366,-27-4 0,24 1 0,1 1 0,-15-4 0,-12 0 0,26 0 0,22 0 0,17-4 0,15-11 0,43-9 0,17-13 0,-5 15 0,5 2 0,2 0 0,2 3 0,3 4 0,1 2 0,5 3 0,-1 3 0,-2 4 0,-2 2 0,37-1 0,-45 2 0,-2 2 0,7 14 0,15 9 0,-24 8 0,-18-1 732,-9-2-732,-16-11 0,0 2 0,-40-12 0,-9 5 0,-43-9 0,34-3 0,-3-2-788,-4-2 0,-2 0 788,-14 0 0,-2 0 0,6 0 0,-1 0 0,-10 0 0,2 0 0,22 0 0,1 0-298,-11 0 0,2 0 298,-16 0 0,-6 0 0,27 0 0,22 0 0,14 0 1526,16-4-1526,6-5 646,9-6-646,30-7 0,13-1 0,39 2 0,-17 10 0,2 3 0,-16 3 0,0 2 0,8-1 0,-1 1 0,20 3 0,-34 5 0,10 6 0,-25 5 0,-8 0 0,-17-3 0,-5-4 0,-4-1 0,-35 3 0,-9-6 0,-53 1-1509,26-6 0,-5 0 1509,-12 0 0,-1 0 0,-2-1 0,-6 2 0,25 0 0,-7 2 0,-1 0 0,3 0 0,-9 1 0,4 0 0,-4 0 0,12 0 0,-3-1 0,0 0 0,2 0 0,-21 3 0,3 1 0,7-1 0,7-2 0,2 0 0,11 2 0,-4 0 0,6 0 0,-1 2 0,5-1-945,-3 0 0,3 1 945,-22 5 0,34-6 0,56-2 0,44-5 0,3-3 0,9-2-862,12 1 1,6-1 861,14 0 0,3 0 0,0 1 0,0 0 0,-29 4 0,1 0 0,-5 0 0,8 0 0,-5 0 898,3 0 0,-5 0-898,22 0 1899,-7 0-1899,-12 0 0,-24 0 0,-19 4 2183,-4-3-2183,-13 3 753,-12-4-753,-24 0 0,-27-12 0,-26-3 0,-11-6-524,37 7 1,-1 1 523,-1 4 0,0 1 0,-11 0 0,2 1-385,-32 1 385,37 5 0,4 2 0,-10-1 0,-6 0 0,19 0 0,19 0 0,22 0 1027,48 0-1027,38 0 0,-17 0 0,4 0-1582,14 0 0,4 0 1582,11 0 0,2 0 0,7 0 0,-2 0 0,-15 0 0,-2 0 0,2 0 0,-5 0 0,-20 0 0,-3 0 0,2 0 0,-3 0 0,21 0 0,-28-5 0,-27-9 0,-10-8 0,-15-9 0,-32-4 0,-25 5 1235,10 11 1,-5 3-1236,-3 3 0,-3 3 0,-7 1 0,-3 2-1034,-9 2 1,-2 3 1033,-1 1 0,-1 2 0,-11-1 0,-1 0 0,-1 0 0,4 0 0,18 0 0,2 0-537,-7-1 0,3 2 537,21 2 0,3 0-34,3 0 1,1 1 33,-36 10 916,39-3-916,14-4 2040,49-3-2040,42-4 0,-2 0 0,8 0-406,14 0 0,4 0 406,9 0 0,3 0 0,5 0 0,-2 0 0,-23 0 0,-3 0-449,11 0 0,-3 0 449,16 0-156,-38 0 1,-3 0 155,19 0 0,-28 4 0,-3 2 1941,-24-1-1941,9 0 1064,-17-1-1064,-21-3 366,-27 2-366,-29-3 0,16 0 0,-5 0-606,-8 0 0,-4 0 606,-14 0 0,-2 0 0,-2 0 0,3 0 0,13 0 0,2 0 0,-6 0 0,3 0 0,-22 0 0,38 3 0,2 0-609,-18-2 609,18 5 0,42-6 0,54 0 0,35-13 0,-9 7 0,5 1 0,-1-3 0,2 1-745,17 2 1,-2 2 744,-23 3 0,-1 0 0,15 0 0,-1 0 304,-26 0 1,-3 0-305,3 0 0,-3 0 581,23 0-581,-34 0 0,-20 0 0,-9-7 1592,-34 0-1592,-26-9 0,-32-3 0,30 11 0,-3 0-415,-9-4 1,-3 2 414,-5 5 0,-2 2-1065,-14-2 0,-3 2 1065,0 3 0,-1 0 0,0 0 0,2 0 0,14 0 0,3 0-500,-3 0 1,3 0 499,21 0 0,1 0-37,-4 0 0,1 0 37,-25 0 1130,23 5-1130,17-4 2137,54 3-2137,47-11 0,0-1 0,9-1-1176,12 0 0,5-1 1176,-16 1 0,2-1 0,1 2 0,5 4 0,0 1 0,2 0 0,4 0 0,1 0 0,-3 1 0,-13 1 0,-3 1 0,0 1 0,1-1 0,-1 0 0,-4 0 0,6 0 0,-6 0 77,30 0-77,-26 0 0,-60 0 0,-23 0 0,-21 0 0,-28 0 0,-23 0 0,-12 0 0,40 0 0,-3 0-426,-8 0 1,-3 0 425,-5-1 0,-1 2 0,-10 1 0,-1 3 0,3 3 0,3 1 0,18-1 0,1 1-301,-4 6 0,3 0 301,-18 0-12,-7 5 12,27-8 0,20-1 0,26-2 4249,5 1-4249,26-6 768,34 0-768,41-4 0,-29-1 0,5 2-963,18 2 1,2 2 962,-3-1 0,-3 1 0,-7 3 0,-2-1-405,7-2 0,-5-1 405,23 8 0,-39-11 0,-1 0 0,25 10 0,-23-9 0,-17 7 0,-20-8 1856,-13 4-1856,-30-5 0,-40 0 0,15-3 0,-5-2-330,-11-2 1,-3-1 329,-14-1 0,-1-1 0,3-2 0,0 0 0,-11 3 0,2 1 0,29 3 0,0 1 0,-13-1 0,2 2 0,-25 3 0,37 0 0,0 0 0,4 0 0,2 0-328,-28 6 328,11 0 0,24 5 0,14-1 0,16 0 0,11-5 0,41-1 0,20-4 0,43 0 0,-40 0 0,1 0 0,-8 0 0,0 0 361,10 0 0,0 0-361,-10 0 0,-3 0 0,3-3 0,-3 0 341,33-3-341,-22-2 0,-22 3 0,-10 2 0,-21-2 0,-39 0 0,-28-5 0,8 6 0,-5 0-544,-7-4 1,-5 0 543,-13 0 0,-4-1 0,-9 1 0,-2-1-945,28 2 1,-2 1-1,1 1 945,-5 1 0,0 0 0,3 1 0,-13-1 0,2 0-626,-11 4 1,4 0 625,31 0 0,2 0-190,-10 0 0,3 0 190,-27 0 1447,26 0-1447,21 0 2801,23 0-2801,14 0 1585,39 0-1585,58 0 0,-22 3 0,4 2-838,6-1 1,3 1 837,-15 2 0,2 2 0,0 1 0,26 8 0,-1 0 0,-9-4 0,0 1 0,11 6 0,-6-1 0,-35-8 0,-2-2 0,9 2 0,-2 0 0,20 7 0,-24-7 0,-16-1 0,-20-6 0,-21-1 0,-32-4 0,-29 0 0,-36 0 0,35 0 0,-3 0-626,-11 0 1,-2 0 625,-6 0 0,1 0 0,10 0 0,2 0 0,2 0 0,4 0 0,10 0 0,4 0-85,2 0 1,1 0 84,-39 0 0,33 0 0,17 0 0,20 0 0,9 4 3429,41 2-3429,31 13 0,-9-8 0,5 1-661,13 3 1,2 1 660,0 1 0,-1-2 0,-9-3 0,-1 0-240,-3 3 1,-2-2 239,32 3 0,-15 2 0,-5-5 0,-36-3 0,-7-4 1486,-28-1-1486,-24-22 518,-36 1-518,-19-16 0,22 16 0,0 2-538,-36-8 538,33 8 0,0 0 0,-30-2 0,43 6 0,0 0 0,-23-3 0,18 2 0,17 4 0,16 3 0,6 0 0,23 3 0,38-3 0,20 4 0,-9 0 0,4 0-368,-5-1 0,0 2 368,-4 4 0,0 1 0,1-3 0,-3 3 0,23 18 0,-1-10 0,-12 4 0,-27-8 0,-7 0 0,-42-5 0,-21-1 0,-50-4 0,33 0 0,-4 0-685,-13-3 0,-2-2 685,0 1 0,1-1 0,9-2 0,1-1 0,-7 3 0,2 2 211,15-1 1,1 2-212,-10 2 0,2 0 0,-32 0 0,14 0 0,29 0 0,9 0 0,19 0 1403,26-4-1403,38-3 0,34 1 0,-14 3 0,4 0-105,-1 3 1,1 0 104,-5 0 0,-1 0 0,2 0 0,-3 0-459,30 0 459,8 0 0,-27 0 0,-19 0 0,-26 0 0,-23 0 0,-47-6 0,-32-9 0,17 7 0,-4 0 0,-2-3 0,-4-1 0,-3 4 0,-5 0 0,5 1-2179,4 1 0,1 1 2179,0 0 0,-5-1 0,9 3 0,-30 3 353,-7 0-353,19 0 0,25 0 0,16 0 0,19 0 0,18 0 0,35 0 0,36 0 0,-20 2 0,3 2 0,8 0 0,0 0 0,33 10 0,-40-7 0,-3 0 5491,15 0-5491,5 4 0,-18-9 0,-18 7 0,-9-8 0,-23 3 0,-27-4 0,-24 0 0,-14 0 0,-13 0 0,13 0 0,-6 0 0,15 0 0,8 0 0,14 0 0,13 0 0,9 3 0,6-2 0,4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8:08.51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1 399,'0'-5,"1"-1,0 1,1-1,0 1,0 0,0-1,0 1,1 0,3-5,8-18,84-197,-94 216,-2 1,1 1,0 0,1-1,6-9,-10 17,0 0,0 0,0 0,0-1,0 1,0 0,0 0,0 0,1 0,-1 0,0-1,0 1,0 0,0 0,0 0,1 0,-1 0,0 0,0 0,0 0,0 0,1-1,-1 1,0 0,0 0,0 0,0 0,1 0,-1 0,0 0,0 0,0 0,1 0,-1 1,0-1,0 0,0 0,0 0,1 0,-1 0,0 0,0 0,0 0,0 0,0 0,1 1,-1-1,5 12,-2 17,-3 23,-14 103,7-109,2 0,3 0,4 62,-2-104,0 0,1 0,0 0,0 0,0 0,0-1,1 1,-1 0,1-1,3 4,-4-6,0 1,0-1,0 0,0 0,0-1,0 1,0 0,1 0,-1-1,0 1,1 0,-1-1,0 1,1-1,-1 0,1 1,-1-1,1 0,-1 0,0 0,1 0,-1 0,1 0,-1-1,1 1,-1 0,1-1,-1 1,0-1,3 0,8-6,1 0,-1 0,-1-1,1-1,-2 0,1 0,-1-1,0 0,16-24,6-12,28-55,-57 96,33-66,-20 37,21-32,-36 65,0-1,0 0,0 1,0-1,0 1,0-1,0 1,0 0,1 0,-1-1,0 1,1 0,-1 0,1 0,0 0,-1 1,1-1,0 0,-1 1,1-1,0 1,-1-1,3 1,-2 0,0 1,-1 0,1-1,0 1,-1 0,1 0,-1 0,1 0,-1 0,1 1,-1-1,0 0,1 0,-1 1,0-1,0 1,0-1,1 3,3 8,1 0,-1 1,-1-1,5 26,-2 1,-4-18,1 0,1 0,10 27,-10-35,-1-4,-1 0,2 1,-1-1,12 15,-13-20,0-1,0 0,0 0,0-1,1 1,-1-1,1 0,0 0,0 0,0 0,0-1,0 1,0-1,8 1,-3-1,0 0,0-1,0 0,-1 0,1-1,0 0,0-1,-1 0,1 0,-1-1,1 0,-1-1,0 0,0 0,-1 0,10-8,11-10,-2 0,43-47,-35 31,48-70,-76 100,-1 0,1 0,0 1,1 0,0 0,0 1,0 0,1 0,0 1,0 0,0 0,1 1,16-6,-23 10,0 0,0-1,0 1,0 1,0-1,0 0,0 0,0 1,0-1,0 1,0 0,0 0,0-1,0 1,0 0,0 1,-1-1,1 0,0 0,-1 1,1-1,-1 1,0-1,1 1,-1 0,0 0,0-1,1 4,3 6,0 0,-1 0,6 21,-8-24,8 37,-2 1,3 68,-9-77,-1-34,-1 0,0 0,1 0,-1 0,1 0,0 0,0-1,0 1,0 0,1 0,-1-1,1 1,2 3,-3-5,0 0,1-1,-1 1,0 0,0 0,1-1,-1 1,0-1,1 1,-1-1,0 0,1 1,-1-1,1 0,-1 0,0 0,1 0,-1 0,1-1,-1 1,0 0,1 0,-1-1,0 1,1-1,-1 0,0 1,1-1,1-1,11-7,0 0,-1-1,0 0,-1-1,0-1,0 0,-1-1,13-19,7-17,28-56,-14 23,-20 34,-14 28,21-33,-31 52,-1 1,0-1,0 1,0-1,0 1,1-1,-1 1,0-1,0 1,1-1,-1 1,0 0,1-1,-1 1,1 0,-1-1,0 1,1 0,-1-1,1 1,-1 0,1 0,-1 0,1-1,-1 1,1 0,-1 0,1 0,-1 0,1 0,-1 0,1 0,-1 0,1 0,-1 0,1 0,-1 0,1 0,-1 1,1-1,-1 0,1 0,-1 1,1-1,-1 0,0 0,1 1,-1-1,1 0,-1 1,0-1,1 1,-1-1,0 0,0 1,1-1,-1 1,0 0,11 35,-10-30,4 19,1 35,-5-39,1 0,10 39,-12-58,0-1,1 1,0 0,-1 0,1 0,0 0,0-1,0 1,0 0,0-1,0 1,0-1,1 1,-1-1,0 0,1 1,-1-1,1 0,0 0,-1 0,1 0,0 0,0-1,0 1,-1 0,1-1,0 1,0-1,0 0,0 0,0 0,0 0,0 0,0 0,0 0,3-1,5-2,0-1,-1 1,1-2,-1 1,14-9,-20 11,46-31,-1-1,76-72,-120 102,1 0,-1 1,0-1,1 1,0 0,0 0,0 1,0-1,11-2,-14 4,1 1,-1 0,1 0,-1 0,1 0,-1 0,1 1,-1-1,1 1,-1-1,0 1,1 0,-1 0,0 0,1 0,-1 1,0-1,0 0,0 1,0 0,0-1,-1 1,1 0,2 3,6 9,-1 0,0 1,11 27,-15-31,0 1,1-1,0 0,1-1,0 1,0-1,1-1,13 14,-18-21,-1 0,1-1,0 1,0 0,0-1,0 0,-1 1,2-1,-1 0,0-1,0 1,0 0,0-1,0 0,1 0,2 0,3-1,-1-1,0 0,0 0,12-6,5-1,-23 9,1-1,-1 1,0 0,1 0,-1 0,0 0,0 1,1-1,-1 1,0-1,0 1,0 0,0 0,0 0,0 0,0 0,0 0,0 1,0-1,0 1,-1-1,3 3,34 43,-32-39,4 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8:42.395"/>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0 447,'515'41,"-295"-17,95-13,4 1,-221-3,194-9,-15-42,-123 15,-116 19,0-2,40-15,46-12,173-12,-7 2,-212 30,9-4,1 5,120-7,-114 21,-1 3,1 5,-1 4,114 27,-109-8,-62-17,1-2,-1-1,51 4,236-10,-166-5,1306 2,-1358 5,162 29,-70-6,384 45,-416-55,231-3,-359-14,0-2,-1-2,1 0,-1-3,1-1,46-16,-55 14,0 2,0 0,1 2,49-3,121 9,-87 2,130-16,-10 0,1617 14,-1800-2,0-3,63-13,99-32,-66 14,177-42,206-42,-319 77,76-12,-207 43,135-1,-153 12,1 3,-1 2,0 3,-1 3,76 23,179 100,-230-93,2-3,152 44,-119-52,2-6,148 12,51-37,-278-3,0-3,0-1,41-14,13-3,-57 19,0 2,0 1,78 6,-29-1,425-2,-482 2,0 2,-1 1,1 1,44 15,-40-10,0-2,60 7,94-15,-3 0,-36 22,-123-20,35 8,-3 0,37 9,-74-17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50:00.412"/>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76,'1018'0,"-993"1,0 2,0 1,44 13,-43-10,1-1,0-1,28 1,297-7,-298-4,-1-3,96-27,-85 18,76-10,333-4,162 31,-612 2,0 0,30 7,-44-7,14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17:09:45.11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0 112 16383,'44'0'0,"1"0"0,-15-5 0,21-2 0,-18 1 0,17-5 0,-27 5 0,11-1 0,-11-3 0,14 4 0,-6 0 0,1-3 0,2 8 0,-11-4 0,11-1 0,-10 5 0,3-4 0,-5 5 0,-6 0 0,-1-5 0,0 4 0,0-3 0,0-1 0,3 4 0,-2-3 0,0 4 0,4 0 0,-4 0 0,1 0 0,3 0 0,-9 0 0,9 0 0,-4 0 0,1 0 0,3 0 0,-4 0 0,1 0 0,3 0 0,-4 0 0,12 0 0,-5 0 0,11 0 0,-11 0 0,11 0 0,-11 0 0,5 0 0,-6 0 0,-1 0 0,1 0 0,-6 0 0,-1 0 0,-1 0 0,7 0 0,0 0 0,0 0 0,5 0 0,-8 0 0,16 0 0,-4 0 0,5 0 0,1 0 0,6 0 0,-5 0 0,6 0 0,0 0 0,-6 0 0,13 0 0,-6 0 0,0 0 0,6 0 0,-5 0 0,-1 5 0,6-4 0,-6 10 0,1-9 0,5 9 0,-6-9 0,8 9 0,-1-9 0,1 9 0,-1-9 0,1 9 0,0-10 0,-8 10 0,6-9 0,-19 8 0,10-9 0,-17 4 0,3 0 0,1-4 0,-5 4 0,5-5 0,-6 0 0,-1 0 0,1 0 0,-1 0 0,1 4 0,0-2 0,-1 2 0,1-4 0,-1 0 0,1 0 0,6 0 0,-5 0 0,11 0 0,-11 0 0,5 0 0,-6 0 0,-1 0 0,7 0 0,-5 0 0,5 0 0,-7 0 0,1 0 0,6 0 0,-5 0 0,11 0 0,-11 0 0,11 0 0,-4 0 0,-1 0 0,5 0 0,-5 0 0,7 0 0,-7 0 0,-1 0 0,0 0 0,-5 0 0,11 0 0,-11 0 0,5 0 0,-7 0 0,1 0 0,-6 0 0,5 0 0,-10 0 0,8 0 0,-4 0 0,4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17:09:51.072"/>
    </inkml:context>
    <inkml:brush xml:id="br0">
      <inkml:brushProperty name="width" value="0.3" units="cm"/>
      <inkml:brushProperty name="height" value="0.6" units="cm"/>
      <inkml:brushProperty name="color" value="#00B44B"/>
      <inkml:brushProperty name="tip" value="rectangle"/>
      <inkml:brushProperty name="rasterOp" value="maskPen"/>
    </inkml:brush>
  </inkml:definitions>
  <inkml:trace contextRef="#ctx0" brushRef="#br0">1 1 16383,'65'0'0,"-14"0"0,2 0 0,18 0 0,-17 0 0,3 0 0,-7 0 0,0 0 0,1 0 0,1 0 0,2 0 0,5 0 0,38 0 0,2 0 0,-32 0 0,0 0 0,28 0 0,-3 0 0,-1 0 0,-12 0 0,-18 0 0,-8 0 0,-10 0 0,-14 0 0,-1 0 0,-7 0 0,1 0 0,6 0 0,-5 0 0,5 0 0,-1 0 0,3 0 0,-1 0 0,5 0 0,-5 0 0,1 0 0,4 0 0,-11 0 0,11 0 0,-11 0 0,11 0 0,-5 0 0,1 0 0,4 0 0,-5 0 0,6 0 0,8 0 0,-6 0 0,6 0 0,-7 0 0,-1 0 0,1 0 0,7 0 0,-6 0 0,6 0 0,-1 0 0,-11 0 0,20 0 0,-25 0 0,11 0 0,-15 0 0,-1 0 0,-4 0 0,3 0 0,-4 0 0,6 0 0,6 0 0,-5 0 0,11 0 0,-11 0 0,11 0 0,-11 0 0,11 0 0,-11 0 0,11 0 0,-11 0 0,11 0 0,-10 0 0,10 0 0,-11 0 0,4 0 0,-5 0 0,-6 0 0,5 0 0,-10 0 0,8 0 0,-4 0 0,0 0 0,9 0 0,-12 0 0,13 0 0,-14 0 0,9 0 0,-4 0 0,6 0 0,0 0 0,-1 5 0,1-4 0,-1 4 0,1-1 0,0-2 0,-6 2 0,-1-4 0,-1 0 0,1 5 0,5-4 0,-6 3 0,5-4 0,1 5 0,-4-4 0,4 3 0,-6 0 0,2-3 0,-1 4 0,5-1 0,-9-3 0,7 4 0,-3-5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17:10:08.765"/>
    </inkml:context>
    <inkml:brush xml:id="br0">
      <inkml:brushProperty name="width" value="0.05" units="cm"/>
      <inkml:brushProperty name="height" value="0.05" units="cm"/>
    </inkml:brush>
  </inkml:definitions>
  <inkml:trace contextRef="#ctx0" brushRef="#br0">81 913 24575,'0'-28'0,"0"-4"0,11-20 0,-3 8 0,21-22 0,-9 24 0,4-16 0,-1 22 0,-11 6 0,4 8 0,-5 7 0,-6 17 0,-1 19 0,-4 15 0,0 43 0,-10-28 0,-5 34 0,-18-30 0,4 15 0,-5-9 0,0 1 0,13-17 0,-9-7 0,18-10 0,-4-12 0,10-1 0,2-13 0,4-30 0,6-15 0,16-36 0,-3 31 0,3 1 0,18-29 0,-11 29 0,2 1 0,5-17 0,14-3 0,-16 13 0,-2 8 0,-9 20 0,-6 4 0,-2 15 0,-5 2 0,-5 21 0,0 10 0,-17 19 0,-3 14 0,-12 2 0,-8 1 0,6 6 0,-5-14 0,8-2 0,7-17 0,2-8 0,7-6 0,-1-6 0,5-1 0,2-13 0,9-22 0,8-13 0,14-21 0,8-6 0,0 4 0,5-5 0,-12 8 0,-2 13 0,-4 5 0,-10 13 0,3 10 0,-9 6 0,-1 30 0,-5 17 0,-12 13 0,2 22 0,-15-12 0,3 7 0,1-3 0,-4-14 0,11-2 0,-4-15 0,12-9 0,-4-12 0,9-28 0,8-12 0,15-35 0,12-3 0,8-8 0,-7 8 0,4 8 0,-13 11 0,-1 12 0,-9 8 0,-6 12 0,-13 15 0,-10 9 0,-25 16 0,-7-2 0,-9 6 0,3-8 0,-1-5 0,7-1 0,2-7 0,8-6 0,5 0 0,7-6 0,17-4 0,19-15 0,19 0 0,14-13 0,13 5 0,3 0 0,-12 7 0,0 1 0,19-5 0,-16 7 0,1 3 0,19 7 0,17-7 0,0 13 0,-17-6 0,-4 7 0,-25 0 0,-1 0 0,-19 0 0,-11 0 0,-33 0 0,-21 6 0,-20-5 0,-9 6 0,0-7 0,0 0 0,8 0 0,9 0 0,10 0 0,14 0 0,6-10 0,12-16 0,6-29 0,11-9 0,8 13 0,4 0 0,14-18 0,3 21 0,1 1 0,10-18 0,19-3 0,-23 13 0,-3 21 0,-15 15 0,-9 14 0,-10 30 0,0 32 0,-19 21 0,-2 13 0,-20-3 0,-3 3 0,16-40 0,-1 0 0,0 1 0,1-1 0,-1 0 0,1-2 0,-14 32 0,1-2 0,10-25 0,6-10 0,4-16 0,9-11 0,3-11 0,4-34 0,18-15 0,-2-19 0,24-6 0,3 4 0,1 0 0,-1 1 0,-12 23 0,-7 4 0,-8 15 0,0 9 0,-6 2 0,-5 14 0,-5 6 0,-12 13 0,-6 6 0,-7 14 0,1-6 0,-3 21 0,8-12 0,-6 14 0,11-16 0,-5-1 0,13-14 0,0-6 0,6-8 0,0-19 0,29-36 0,7-23 0,-1 11 0,3-2-582,-9 10 1,-1 0 581,7-8 0,1 1 0,16-24 0,2-2-509,-4 13 509,-17 23 0,-7 4 0,-11 25 0,-9 20 0,-13 12 0,-14 32 0,-13-4 0,-8 20 0,-6-10 0,5 10 0,-4-19 1132,7 4-1132,1-14 540,8-8-540,1-2 0,14-13 0,1-1 0,5-5 0,4 0 0,-2-5 0,15 0 0,13-5 0,34 0 0,19-7 0,-26 3 0,6-1-3392,39-3 0,2 0 3392,-38 0 0,2 1 0,20 2 0,10 3 0,-13-1-216,12-3 216,-20 6 0,-4 0 0,-10 0 0,-17 0 0,-8 0 0,-12 0 0,-18 0 6676,-28 0-6676,-31 0 0,-31 0 0,37 3 0,-3 2-577,-6-1 1,1 1 576,5 3 0,0 0 0,-9 1 0,2-1 0,12 0 0,0 0 0,-8 0 0,-1 0 0,10 0 0,1 0-469,1 0 1,1-1 468,-24 1-233,11 4 233,25-10 0,9 3 0,16-1 1385,-2-3-1385,26 4 997,17-5-997,32-7 0,30-2 0,-36-2 0,4-2-593,9 4 1,2-1 592,0-3 0,0 1 0,-5 7 0,-2 0-285,-1-3 1,-3 1 284,34 5-148,-17-5 148,8 7 0,-42 0 0,6 0 1394,-27 0-1394,-39 0 608,-23 0-608,-54-7 0,38 6 0,-2 0-770,-10-3 0,1 0 770,14 1 0,0 0 0,-5-1 0,0-1-313,-35-3 313,1 1 0,4 1 0,34 4 0,4-4 0,27 6 0,2 0 1677,17-5-1677,1 0 341,4-5-341,4 0 0,28-8 0,20 4 0,29-7 0,-27 12 0,3 2 0,0-1 0,2 0-352,14-2 1,3 2 351,0 3 0,-1 1 0,-14-1 0,0 1 0,5 4 0,-2 0 0,20 0 0,7 0 0,-20 0-197,-19 0 197,-15 0 0,-15 0 0,-35 0 0,-28 0 0,-43 0 0,34 0 0,-3 0 101,-9 0 1,1 0-102,-36 0 0,37 0 0,1 0 0,-24 0 0,-8-6 199,20 5-199,11-6 0,22 7 0,2 0 0,24-4 0,3-1 498,9-5-498,15-1 0,12 5 0,45 1 0,-14 5 0,5 0 0,3 0-480,25 0 480,-37 0 0,1 0 0,-1 0 0,-3 0 0,15 6 0,23 2 0,-28 11 0,-8-4 0,-17 7 0,-13-10 0,-12 8 0,-7-9 0,-27 6 0,-22-5 0,-39 3 0,34-11 0,-2 0 0,-42 3 0,35-6 0,-1-2 0,-36 1 0,39 0 0,0 0 480,-34 0-480,12 0 0,24-5 0,11 3 0,21-7 0,12 3 0,7-15 0,4 3 0,9-10 0,25 3 0,23 6 0,34-3-574,-40 14 1,1 1 573,9 2 0,2 1 0,0 0 0,0 0 0,1 4 0,-2 0-245,-9 1 0,-1-2 245,46 1-79,-26 7 79,-2 0 0,-17 11 0,-17-5 1113,-13 3-1113,-13 0 517,-5 0-517,-15 1 86,-32 0-86,-18 3 0,6-11 0,-3 0-653,-1 2 1,-1 1 652,-16-3 0,1-1 0,18-3 0,1 0 0,-11-1 0,2 0 0,-20-4-143,-8 0 143,22 0 0,23 0 0,12 0 0,23-4 0,2-2 1294,26-10-1294,28-4 154,22-1-154,15 6 0,-21 10 0,1 3 0,28 2-307,-24 0 1,2 0 306,-15 0 0,-1 0 0,6-1 0,-2 2 0,31 11 0,10 4 0,-23 12 0,0 0 0,-12-1 0,-24-3 0,-14-7 0,-13 3 0,-5-9 0,-28 6 0,-23-5 0,-38 3 0,33-10 0,0-2 0,-43 4 0,39-6 0,2-2 0,-31 1 0,34 0 0,0 0 613,-31 0-613,17 0 0,13 0 0,27 0 0,7-4 0,13-7 0,9-12 0,19-2 0,18 0 0,39-9 0,13 15-588,-39 6 1,2 3 587,4 4 0,2 4 0,6 2 0,0 0 0,2 0 0,-2 0 0,-8 3 0,-2 1-197,-3 1 1,-4 5 196,30 19 0,-9 1 0,-12 3 0,-24-9 0,-19-2 1151,-8 0-1151,-10-6 417,-40 8-417,-10-9 0,2-4 0,-4 0 0,1-6 0,-1-2 0,1 1 0,0-1 0,1-2 0,-1-2 0,1 1 0,0 0 0,-34 0 0,-4 0 0,33 0 0,9-16 0,22-4 0,12-22 0,7 10 0,5-9 0,17 10 0,13-8 0,43-4 0,5 12 0,-25 17 0,4 5 0,-5 4 0,-2 3 0,36 2 0,10 0 0,-23 0 0,0 11 0,-11 3 0,-20 10 0,-18-6 0,-7 3 0,-13-10 0,-4 9 0,-23-7 0,-5 3 0,-41-2 0,-4 0 0,-8-6 0,-7-1 0,15-7 0,2 0 0,19 0 0,15 0 0,14 0 0,12-10 0,7-8 0,4-11 0,0-7 0,40-4 0,-7 13 0,12 7 0,6 4 0,25 7 0,-22 1 0,2 2 0,37 6 0,-2 0-457,-3 0 457,-7 6 0,0 15 0,-10 1 0,-19 10 0,-21-8 0,-9-2 0,-16 0 0,-1-6 0,-28 1 0,-33-4 0,-30-6 0,25-3 0,-1-1 457,-35-3-457,37 0 0,1 0 0,-25 0 0,-7 0 0,20 0 0,18 0 0,16-5 0,19 0 0,8-11 0,10 5 0,0-10 0,16 4 0,19-8 0,29 5 0,8 5 0,16 9 0,-7 6 0,9 0 0,-1 0 0,-16 0 0,-5 0 0,-23 5 0,-9 6 0,-8 1 0,-12 3 0,-5-4 0,-7-2 0,-4 6 0,-16-3 0,-28 6 0,-32-4 0,26-6 0,-3 0-287,-3-3 0,0-2 287,-38 5 0,-3-8 0,25 0 0,-6 0 0,23 0 0,11-5 0,16-6 0,16-6 0,2-11 0,16-1 0,11-2 574,32-1-574,17 12 0,7 5 0,12 8 0,-12 7 0,18 0 0,-1 0 0,-17 0 0,-5 6 0,-23 6 0,-9 1 0,-8 3 0,-11-5 0,-7 4 0,-5-4 0,-5 4 0,-10-5 0,-15 2 0,-14-6 0,-39-1 0,19-5 0,-37 0 0,32 0 0,-7 0 0,18-10 0,10 2 0,19-14 0,7-1 0,12 5 0,5-9 0,5 11 0,19-2 0,17 0 0,21 11 0,17 1 0,-7 6 0,16 0 0,-16 0 0,22 5 0,-36 2 0,1 5 0,-36 4 0,-8-4 0,-9 3 0,-2-6 0,-4 1 0,-23 1 0,-14 1 0,-33 2 0,-12-6 0,1-2 0,-7-6 0,16 0 0,-7-6 0,17-7 0,8-13 0,21-6 0,10 1 0,16-3 0,2 11 0,10-5 0,19 4 0,18 5 0,11 6 0,24 7 0,-13 6 0,15 0 0,-9 0 0,0 0 0,-8 0 0,6 18 0,-15-2 0,-1 16 0,-15-8 0,-14-1 0,-12-7 0,-7 4 0,-4-9 0,-31 6 0,-17-4 0,-16-5 0,-22-2 0,30-5 0,-1-2 0,-35 1 0,35 1 0,3-2 0,-5-5 0,21-5 0,2-13 0,24-5 0,1-14 0,11-2 0,16 6 0,31-15 0,10 23 0,-3 7 0,4 1-691,38 0 691,-34 13 0,0 3 0,-6 2 0,1 3 0,6 1 0,-3 2 0,29-1 0,-30 7 0,-2 7 0,12 18 0,12 7 0,-17 9 0,-25-22 0,-7 5 0,-22-10 0,-5 1 0,-28-4 691,-22-1-691,-11-4 0,-40 3 0,20-9 0,-24 0 0,10-7 0,10 0 0,1 0 0,24 0 0,10-9 0,22-4 0,12-14 0,6-3 0,5-6 0,10 7 0,15-1 0,14 12 0,39-2 0,-2 12-363,-27 4 0,2 1 363,0 2 0,-2 2 0,26-1-288,21 6 288,-23 16 0,0 1 0,-2 19 0,-26-16 0,0 1 0,-21-6 0,-7-4 716,-12 5-716,-9-6 298,-29 1-298,-19-4 0,-39 2 0,24-7 0,0-2 0,11-1 0,1-1 0,-8 0 0,4-2 0,-12-2 0,18 0 0,10 0 0,19 0 0,7-8 0,12-4 0,15-9 0,23-4 0,35-2 0,16 4 0,-30 14 0,2 2 0,-4 3 0,-2 2 0,36 2 0,-32 0 0,-2 0 0,14 0 0,23 12 0,-28 3 0,-8 10 0,-10-5 0,-19 1 0,-7-4 0,-12 0 0,-5 3 0,-23-8 0,-23 6 0,-27-4 0,-8-6 0,-7-1 0,6-7 0,9 0 0,4 0 0,24 0 0,9 0 0,18-4 0,8-7 0,10 0 0,23-11 0,6 9 0,39-7 0,-4 13 0,-9 3 0,-1 1 0,15 3 0,29 0 0,-27 0 0,-5 19 0,5 4 0,-24 11 0,-9-3 0,-15-9 0,-12 0 0,-6-1 0,-5-4 0,-23 5 0,-23-8 0,-10 5 0,-30-5 0,13-6 0,-18-2 0,11-6 0,1 0 0,25 0 0,3 0 0,27 0 0,1-16 0,18 3 0,-1-28 0,16 15 0,23-18 0,16 11 0,21 4 0,8 2 0,4 12 0,-1 7 0,-2 1 0,-18 7 0,-8 0 0,-17 0 0,-8 5 0,-16 6 0,-2 5 0,-10 12 0,-16-4 0,-28 8 0,-22-5-511,18-11 1,-4-1 510,-5 2 0,0-2 0,-40 10 0,37-12 0,1-3 0,-25-2-212,-7 0 212,12-8 0,24 0 0,11 0 0,25-10 0,10-8 1009,9-12-1009,0-13 224,15 11-224,12-5 0,26 11 0,27 4 0,-13 8 0,28 7 0,-31 7 0,-13 7 0,1 4 0,18 13 0,9 16 0,-44-1 0,-11-2 0,-18-8 0,-5-1 0,-43-2 0,-22-6 0,9-8 0,-4-2-1218,-9 0 1,-2-3 1217,-6-1 0,-1-2 0,-4 1 0,-2-2 0,0-2 0,2-2 0,20 1 0,0 0 0,-11 0 0,2 0 0,-16 0 0,30 0 0,1 0-285,-18 0 285,11-11 0,25-1 0,19-11 0,8-12 0,10 10 2396,16-11-2396,11 12 0,26-2 0,38-4 0,-4 14 0,-28 7 0,3 3 0,-5 5 0,0 2 0,5-1 0,2 0-407,5-2 1,-1 4 406,-2 12 0,-2 2 0,-10-7 0,-3 2-192,1 15 1,-3 2 191,23 2 0,-1 4 0,-19-8 0,-20-8 0,-16 4 1113,-11-11-1113,-21-1 407,-28-5-407,-32-5 0,0 0 0,23 0 0,0 0 0,-22 0 0,-17-6 0,13-9 0,17 0 0,10-9 0,15 6 0,9-5 0,16 1 0,2-6 0,10 5 0,0-11 0,5 4 0,22-8 0,15 5 0,41-3 0,1 20 0,-35 7 0,1 3 0,1 5 0,-2 2 0,26-1 0,21 7 0,-32 13 0,15 10 0,-15 12 0,-9-1 0,-22-9 0,-8 11 0,-19-18 0,-5 10 0,-42-10 0,-35-5 0,14-7 0,-4-2 0,-9-2 0,-3-1-2769,-9 2 0,-3-1 2769,-1 1 0,2-1 0,15-3 0,1-1-122,-6 0 0,1-2 122,19-2 0,2-2 0,-1 1 0,0 0 0,5 2 0,4-4 0,-24-17 0,26-1 0,19-19 0,17-12 0,11 12 5448,7-27-5448,19 23 0,40-23 0,12 26-454,-18 18 0,4 3 454,-6 5 0,1 5 0,8 3 0,3 2 0,4 0 0,1 1-764,1 1 0,0 4 764,2 8 0,-4 2 0,-13-4 0,-2 3-302,2 11 0,-4 3 302,27 13 0,-37-16 0,-3 1 0,20 12 0,-13-3 1104,-27-9-1104,-2-6 1571,-16-2-1571,-2-5 699,-20 0-699,-19 2 0,-39-5 0,7-1 0,15-5 0,-2-2 0,-21 1 0,25 0 0,0 0 0,-31 0 0,10 0 0,18 0 0,10 0 0,14-5 0,11 0 0,8-17 0,10 4 0,0-16 0,17 3 0,10-1 0,47-10 0,1 12 0,8 5 0,3 12 0,-13 13 0,16 0 0,-15 0 0,-6 0 0,-23 0 0,-9 5 0,-13 0 0,-8 5 0,-6 0 0,-3 0 0,-2 5 0,-20 2 0,-27 2 0,-44 1 0,30-12 0,-2 0-704,2-3 0,-2-1 704,-28 1 0,4-2 0,-5-3-430,9 0 1,3 0 429,10-7 0,-17-13 0,35-7 0,15-18 0,21 0 1344,6-7-1344,6 8 923,10 1-923,16 11 0,21 1 0,7 11 0,32 6 0,-27 8 0,27 6 0,6 0 0,-23 6 0,29 14 0,-36 9 0,-6 11 0,-5-6 0,-20-5 0,-8-6 0,-13-2 0,-5-4 0,-5-2 0,-31-4 0,-17-5 0,-43 0 0,41-5 0,-2-2 0,-11 1 0,0 0 0,9 1 0,2-2 0,-44-5 0,27-6 0,24-2 0,14-4 0,14-4 0,12-2 0,5-6 0,18-5 0,17 8 0,13 1 0,29 5 0,-4 7-456,-13 9 0,3 2 456,35-4 0,-45 6 0,0 2 0,9 2 0,-5 2 0,-1 8-61,-1-1 0,-2 5 61,-4 23 0,5 2 0,-9-2 0,-19-5 0,-3-5 906,-17 0-906,-1 4 128,-14-11-128,-17 1 0,-12-7 0,-22-4 0,-2-6 0,0-1 0,2-6 0,16 0 0,7-5 0,13-19 0,13-2 0,5-32 0,12 3 0,13-1 0,45-18 0,-11 42 0,-1 0 0,5 3 0,28 11 0,-29 5 0,1 2 0,0 6 0,-1 3 0,29 2 0,11 0 0,-32 6 0,7 7 0,-11 8 0,-16-2 0,-7 4 0,-15-11 0,-11 8 0,-7-3 0,-8-1 0,-38 1 0,-12-4 0,5-5 0,-2-1 0,-42 8-299,43-10 1,-1-1 298,-39 3 0,0-7 0,17 0 0,11 0 0,30-10 0,10-2 0,16-23 0,1 10 0,11-24 597,18 22-597,19-11 0,28 10 0,10 5 0,9 8 0,0 8 0,-37 7 0,-2 0 0,26 0 0,-2 6 0,-43 5 0,-15 12 0,-12 6 0,-15 1 0,-42 9 0,-32-1-934,24-9 1,-6 0 933,-13-1 0,-4 0-1022,1 3 0,-4 0 1022,15-10 0,-3-1 0,0-1 0,2 2 0,0-1 0,2-1 0,-24 3 0,1-2 0,26-6 0,0-1 0,3-2 0,-3-2 0,2-2-146,-11 3 1,1-2 145,21-3 0,3-1 0,-38 3 0,41-7 0,10 0 1633,27-8-1633,7-4 2209,27-11-2209,5-1 0,41 3 0,-5 1 0,24 12 0,-16 2 0,7 6 0,-9 0 0,-15 0 360,-5 0-360,-20 0 0,-2 5 0,-16 6 0,-3 5 0,-9 12 0,-31-2 0,-27 7 0,9-16 0,-6-3-388,-8 0 1,0-2 387,9 0 0,0-1 0,-11-2 0,1-1 0,-33 0 0,45-4 0,0-1 0,-37-3 0,27 0 0,15-9 0,11-10 0,19-10 0,5-7 0,6 1 775,6 5-775,5 2 0,27 10 0,4 7 0,50 4 0,-10 7 0,-22-1 0,2 2 0,37 13 0,-10 0 0,-4 29 0,-24-13 0,7 11 0,-24-17 0,-8-1 0,-19-1 0,-6-6 0,-36-5 0,-27-7 0,8-3 0,-5-2 0,-2 1 0,-2 0-711,-15 1 0,2-2 711,-20-4 0,27-2 0,2-2 0,-13-14 0,26 8 0,0-1 0,-23-12-301,10-6 301,26 9 0,12-5 0,14 3 0,7 3 0,4-4 1398,0 7-1398,15 3 325,12 7-325,35 6 0,11 5 0,17 0 0,-18 6 0,5 14 0,-13 17 0,0 13 0,-9-7 0,-16 0 0,-15-19 0,-13 4 0,-6 0 0,-9-10 0,-21 4 0,-16-10 0,-51-4 0,23-2 0,16-6 0,-1 0 0,-29 0 0,13 0 0,-3 0 0,21 1 0,0-2 0,-14-6 0,3-5 0,-1-11 0,17-16 0,12-24 0,23 6 0,5-22 0,13 25 0,20-6 0,10 19 0,35-2 0,-5 15 0,-13 14 0,3 5 0,40 1 0,-38 3 0,-2 2 0,27 9 0,-4 22 0,-23 3 0,3 25 0,-19-15 0,-14-3 0,-14-4 0,-8-4 0,-8-1 0,-21-5 0,-36 1 0,3-10 0,-5-2 0,-3-2 0,-24-3 0,17-4 0,-1 0 0,-21-4 0,40 0 0,1 0 0,-28 0 0,1 0 0,10 0 0,24-16 0,10-4 0,24-23 0,2 6 0,17-6 0,20 4 0,8 7 0,37-3 0,-7 20 0,24 2 0,-16 13 0,15 0 0,-22 0 0,-4 11 0,-18 2 0,-19 10 0,-1 5 0,-17-10 0,-1 9 0,-36-8 0,-8 6 0,-50-2 0,39-12 0,-4-1-679,-14-4 0,-2-3 679,-6 2 0,0-2 0,11-3 0,-1 0 0,-12 0 0,2 0 0,21 0 0,1 0 0,-14 0 0,1 0 0,-27 0 0,14 0 0,33-5 0,17-6 0,19-12 0,6-7 0,5 1 1358,40-9-1358,10 16 0,41-13 0,-12 28 0,3 4 0,-23-4 0,0 0 0,19 6 0,-2 2 0,22-1 0,-26 0 0,7 13 0,-17-4 0,-16 14 0,-16-10 0,-15 7 0,-9-4 0,-6 6 0,-41-3 0,-35 0 0,20-11 0,-5 0-851,-18 1 0,-4 0 851,6 0 0,-1-1 0,-16-2 0,-1-1 0,10 0 0,3-2 0,9-3 0,2 0-410,4 0 0,2 0 410,12 0 0,3 0-5,-44 0 5,13-12 0,19-15 0,33-14 0,4-13 1627,25 2-1627,25 5 894,12 1-894,35 9 0,20 8-591,-37 19 0,3 4 591,-1 2 0,2 1 0,8 3 0,0 0 0,29 0-307,-36 2 1,-2 3 306,17 16 0,14 9 0,-35 4 0,-3-2 0,-26-9 0,-3-1 0,-16 0 1150,-2-6-1150,-35 1 0,-8-5 0,-40 2 0,-12 1 0,15-6 0,23-5 0,1-1 0,-24-3 0,-24 0 0,19 0 0,2-13 0,23-7 0,3-14 0,26-4 0,9-6 0,12-9 0,6 13 0,12-16 651,21 28-651,27-18 0,21 21 0,9 4 0,-20 16 0,0 3 0,16 2-245,-16 8 1,-4 4 244,-10 4 0,14 26 0,-25-15 0,-6 3 0,-16-7 0,-12-7 0,-7 5 489,-13-5-489,-25 2 0,-23 0 0,-35-3-359,41-10 1,-1-2 358,-41 4 0,38-6 0,2-2 0,-31 1 0,-15 0 0,18 0 0,10 0 0,24-4 0,12-2 0,23-16 0,2-3 0,10-4 717,25-15-717,13 16 0,44-14 0,12 11-974,-34 21 1,3 2 973,5 0 0,2 2 0,5 5 0,2 2 0,5-1 0,0 0 0,1 0 0,-2 0 0,-14 2 0,-3 3 0,4 4 0,-3 5 0,27 18 0,-45-10 0,-3 1 0,20 12-182,-20-4 182,-20-3 0,-13-5 0,-11 5 0,-41-3 0,-24-5 0,6-8 0,-6-1 0,-10-1 0,-4-2-3040,-16 1 1,-2 1 3039,-1 0 0,1-1 0,16-3 0,2-1 223,-6 0 1,3-1-224,27-4 0,2 0 0,-11 0 0,2 0 126,-28-7-126,19-6 0,23-12 0,23-6 6363,14-4-6363,11-1 1272,25-9-1272,12 5 0,45-4 0,11 15-945,-28 19 0,4 4 945,0 1 0,3 3 0,14 1 0,3 2 0,-2-3 0,6 4 0,-22 5 0,7 3 0,2 3 0,-5 1 0,6 4 0,-2 2 0,0 1-762,10 0 1,1 2 0,-6 2 761,9 17 0,-11-2 0,-27-19 0,-4 0 0,2 6 0,-2 0 0,30 11 0,-34-1 0,-21-12 0,-16-2 1658,-50-6-1658,-31-11 0,12-2 0,-8-2-198,-18-1 1,-9-2 197,5 1 0,-7 0 0,3 0 0,16 0 0,2 0 0,-4 0 0,-2 0 0,-5 0 0,0 0 0,5 0 0,0 0 0,5 0 0,1 0 0,5 1 0,1-1 0,0-1 0,-34-1 0,6-4 0,31-2 0,3-1 0,-2 1 0,2-3-1084,-31-17 1084,23-1 0,42 4 0,4-12 0,25 7 0,17-7 0,27-3 0,34 11 0,-24 12 0,5 4 0,15 7 0,3 3 274,6-1 0,2 0-274,10 4 0,3 0 0,-30-1 0,2 0 0,-2 3 0,31 9 0,-3 4 0,-14-4 0,-3 4-186,1 14 1,-5 3 185,-15-7 0,-3 0-242,-3 2 0,-2 1 242,-3-5 0,-5 0 0,9 10 0,-15-7 2073,-14 1-2073,-13-13 1635,-16 12-1635,-47-12 0,-21 4 0,9-9 0,-7-1-376,-8 2 0,-10-2 376,14-2 0,-9-1 0,-2 0 0,5-1-953,-5 1 0,3-2 0,-2 1 953,9-1 0,-2-1 0,1 1 0,5-2 0,-31 0 0,11-2 0,24 2 0,3-2 0,-12-1 0,4-3 0,22-3 0,3-4 0,-2-9 0,8-6 0,8-32 0,-2-15 0,36-6 0,20-1 0,28-4 0,-15 44 0,7 4-457,9 3 1,5 4 456,3 3 0,3 5 0,7 3 0,4 4 0,4 5 0,2 3 0,4 2 0,1 2 0,-4 1 0,-4 4 0,-14 3 0,-1 2 0,7 4 0,-2 4 0,-19 7 0,-1 3 0,8-1 0,-1 0 492,30 28-492,-25-11 2784,-5-8-2784,-20-8 0,-8 2 0,-12-8 1108,-10 8-1108,-43-1 0,-13 0 0,-3-13 0,-7-1 0,1 0 0,-3-1-576,-20 0 1,-2-3 575,4-3 0,3 0 0,9 0 0,2-1-386,3-3 0,3-2 386,13-2 0,2-2 0,-44-15-122,11-17 122,34-11 0,14-23 0,22 15 1793,7-21-1793,30 22 0,25-11 8,-9 37 1,6 4-9,10-2 0,4 5 0,1 7 0,4 5 0,7 1 0,3 3-934,6 5 0,3 2 934,4-3 0,2 4-1184,6 7 1,1 7 1183,-30-1 0,0 3 0,-4 1 0,8 7 0,-2 3-543,13 11 1,-5 1 542,-31-14 0,-3 1 132,6 2 1,-2 2-133,27 28 1640,-43-13-1640,-6-14 2495,-65-10-2495,-20-10 0,0-4 0,-6-1 127,-3-3 1,-3-1-128,-9 1 0,-1-2 0,-1-2 0,3-2 0,20 1 0,-1 0 0,-39-4 0,5-1 0,13-4 0,0-4 0,4-5 0,14-11 440,-9-15-440,18 4 0,20-6 0,16-9 0,13 9 0,12-12 0,27 23 0,20-4 0,-5 25 0,6 4 0,2 2 0,4 1-300,12 2 0,4 3 300,5 1 0,3 2-1322,11-3 1,4 4 1321,-30 4 0,1 3 0,0 3 0,6 3 0,1 3 0,-1 3-630,0 1 0,-2 3 1,1 3 629,5 6 0,0 2 0,-6-2 0,6 0 0,-3-1-559,13 9 1,-7-2 558,3 7 118,-36-20 0,-4-1-118,10 9 2186,-24-5-2186,-22-14 3148,-14-5-3148,-49-6 0,-19-5 0,7-3 0,-6-3 266,0-2 0,1-2-266,8-1 0,2-3 0,-7-5 0,3-2 0,-30-12 131,47 12 1,0-1-132,-1-1 0,5-1 0,-1-18 0,9-13 0,35 18 0,41-10 0,15 6 0,-4 20 0,7 2-296,3-3 0,4 4 296,14 6 0,4 4-1108,5-1 0,2 2 1108,-23 6 0,2 1 0,-1 1 0,30-2 0,-2 2 0,-16 4 0,-1 3 0,7 4 0,-6 4 0,-31 3 0,-2 1 0,15 2 0,-3-1 0,13 14 0,-11-14 0,-26 2 0,-13-11 1473,-13 8-1473,-5-9 2413,-28 5-2413,-23-3 0,-28-6 0,19-3 0,0-1 0,-24-3 0,21 0 0,0 0 0,-9 0 0,-22-6 0,27-2 0,16-4 0,16-5 0,19 0 0,6-18 0,5 10 0,17-18 0,10 24 0,57-15 0,4 17-552,-27 8 0,2 1 552,-1 3 0,-1 3 0,-2 1 0,-2 2-142,-5-2 0,0 2 142,46 12 0,-17 10 0,-7 14 0,-10 5 0,-19-8 0,-20-10 0,-3-3 0,-16-5 1087,-2 6-1087,-13 0 301,-25-4-301,-33 0 0,-27-10-668,33-4 0,-2-1 668,-1-2 0,1-2 0,9 1 0,1 0-31,-3 1 1,3-2 30,-19-5 0,-7-8 0,24-6 0,15-5 0,23-4 0,13 6 1332,4-5-1332,9 6 65,16 4-65,22 7 0,14 5 0,9 6 0,8 0 0,-6 0 0,7 7 0,-9 13 0,0 9 0,2 21 0,-8-6 0,-6 12 0,-12-21 0,-13 9 0,-10-20 0,-11-2 0,-8-7 0,-19-4 0,-21 0 0,-27-4 0,-2-1 0,-11-6 0,14 0 0,1-11 0,1-3 0,21-10 0,9 0 0,19-4 0,6 5 0,5-11 0,23-7 0,8-1 0,29 4 0,4 11 0,6 20 0,0 0 0,-9 7 0,7 0 0,-14 0 0,-1 6 0,-17 4 0,-8 3 0,-11 7 0,-7-8 0,-5 3 0,-5-6 0,-23 3 0,-5-1 0,-24 2 0,-8-6 0,7-1 0,0-6 0,10 0 0,14 0 0,1-5 0,16-12 0,2-8 0,10-11 0,0 7 0,0-5 0,5 11 0,12-6 0,14 11 0,7 6 0,4 6 0,-6 6 0,0 0 0,-7 0 0,-1 0 0,-7 0 0,-4 4 0,-2 2 0,-5 9 0,-5 7 0,0 15 0,-5-16 0,0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17:10:28.611"/>
    </inkml:context>
    <inkml:brush xml:id="br0">
      <inkml:brushProperty name="width" value="0.05" units="cm"/>
      <inkml:brushProperty name="height" value="0.05" units="cm"/>
    </inkml:brush>
  </inkml:definitions>
  <inkml:trace contextRef="#ctx0" brushRef="#br0">592 596 22868,'-10'0'0,"-11"-5"835,-2-7-835,-7-5 286,2-1-286,11-3-6493,1 4 6493,6 1 295,4-5-295,1-1 0,5-2 0,0-4 0,0 12 0,16 0 6784,11 4-6784,17 6 0,8 0 0,-8 6 0,-1 0 0,-7 0 0,-6 16 0,-2-3 0,-10 21 0,-2-11 0,-10 11 0,-1-11 0,-5 5 0,-5-6 0,-12-5 0,-8-1 0,-10-4 0,-8-5 0,6-2 0,-6-5 0,13 0 0,2 0 0,11-10 0,6-2 0,6-10 0,5-6 0,0 5 0,10-5 0,8 5 0,19 5 0,7 6 0,1 7 0,5 5 0,-19 0 0,10 0 0,-23 0 0,8 0 0,-15 0 0,0 9 0,-7-2 0,-4 13 0,-9-8 0,-10 9 0,-17-8 0,-9 5 0,-6-11 0,-1-1 0,-8-6 0,13 0 0,-5-18 0,13-11 0,12-10 0,1-13 0,14 14 0,5-4 0,1 12 0,6 7 0,10 8 0,8 9 0,12 1 0,12 5 0,-4 0 0,-2 5 0,-8 6 0,-6 6 0,-6 4 0,0 1 0,-5-1 0,-1-4 0,-4-2 0,-2-5 0,-4-1 0,-13-3 0,0-2 0,-18-4 0,8 0 0,-5 0 0,6-5 0,0-1 0,6-4 0,5-6 0,7 5 0,4-4 0,0 5 0,4 0 0,20 4 0,9 2 0,11 4 0,6 0 0,-12 0 0,-2 0 0,-8 5 0,-11 6 0,-7 5 0,-5 12 0,-5-5 0,0 5 0,-16-11 0,-3-1 0,-24-3 0,5-1 0,-12-5 0,13-2 0,-6-5 0,7 0 0,7-5 0,5-19 0,7-10 0,10-18 0,1 8 0,6-6 0,0 18 0,5-9 0,12 22 0,8-3 0,11 15 0,-1 2 0,-5 5 0,-3 0 0,-10 4 0,4 13 0,-9 7 0,5 11 0,-10-5 0,-2 4 0,-5-11 0,0 5 0,0-7 0,-16-3 0,-4-2 0,-15-4 0,-8 0 0,-2-5 0,-7-2 0,1-5 0,-1 0 0,7-5 0,3-7 0,11-12 0,8 0 0,6-10 0,6 11 0,4-5 0,2 6 0,5 6 0,0-5 0,16 14 0,4-8 0,23 14 0,1-4 0,8 5 0,-1 5 0,-5 14 0,0 16 0,-13 4 0,-1 13 0,-13-21 0,-2 10 0,-6-23 0,-5 8 0,-2-9 0,-4-1 0,0-1 0,-15-4 0,-12 0 0,-11-4 0,-12-1 0,5-6 0,1 0 0,7-10 0,8-8 0,12-5 0,0-12 0,11 12 0,1-5 0,5 12 0,0-5 0,9 14 0,9-8 0,12 14 0,5-4 0,1 5 0,-7 0 0,5 0 0,-16 0 0,8 4 0,-13 21 0,3 1 0,-9 24 0,-1 2 0,-6 10 0,0 0 0,-13 6 0,-12 1 0,-11-11 0,0-5 0,1-28 0,12-9 0,0-10 0,2-1 0,10-15 0,0-23 0,6-8 0,5-27 0,0 14 0,0-14 0,5 22 0,2-12 0,16 26 0,-4-4 0,9 19 0,0 6 0,-5 6 0,5 5 0,-7 0 0,1 0 0,-6 0 0,-1 4 0,-5 7 0,-4 0 0,-1 9 0,-5-3 0,-10 4 0,-8-3 0,-19-2 0,-15-9 0,-2-1 0,1-6 0,3 0 0,13 0 0,-1-16 0,15 2 0,5-27 0,12 9 0,0-10 0,6 6 0,0 6 0,9 2 0,10 6 0,17 9 0,9-3 0,6 15 0,1-5 0,0 6 0,-1 0 0,-6 0 0,-9 9 0,-7 10 0,-7 4 0,-4 11 0,-2-5 0,-9 7 0,-2 6 0,-16 3 0,-15-5 0,-32-1 0,2-18 0,-30 0 0,22-14 0,-24 0 0,24-7 0,-5 0 0,24-5 0,13-12 0,9-16 0,16-4 0,1-13 0,6 12 0,5 2 0,12 7 0,15 5 0,12 5 0,8 6 0,0 7 0,-1 6 0,-6 0 0,-9 0 0,-2 0 0,-16 0 0,3 4 0,-11 2 0,0-1 0,-5 4 0,0-4 0,-10 1 0,-12 3 0,-14-7 0,-22 3 0,-1-5 0,-6 0 0,16 0 0,7 0 0,9 0 0,6 0 0,10-8 0,2 1 0,33-8 0,6 3 0,31-1 0,31-2 0,-21 7-424,-8 3 0,3 2 424,24 3 0,-27-1 0,-1 2 0,25 5-287,10 8 287,-32 14 0,7 2 0,-19 2 0,-20-14 0,-11 3 0,-15-4 835,-1-1-835,-28 0 300,-6-4-300,-31 1 0,-2-5 0,-8-2 0,0-6 0,15 0 0,4 0 0,22 0 0,1 0 0,12 0 0,5-9 0,11-3 0,26-17 0,8 3 0,20-7 0,6 12 0,1 8 0,9 7 0,-8 6 0,-2 0 0,-16 0 0,-7 0 0,-9 0 0,-12 0 0,-5 9 0,-7 2 0,-38 27 0,3-16 0,-31 18 0,-7-18 0,5-1 0,-15 0 0,8-7 0,1-7 0,8 0 0,10-7 0,15-5 0,19-12 0,8-8 0,10-18 0,0 6 0,5-6 0,20 12 0,9 0 0,44 10 0,-19 8 0,-2 8 0,3 2 0,28 3 0,8 0 0,0 0 0,-32 19 0,7-3 0,-19 16 0,-15-8 0,-9-6 0,-12-3 0,-5 0 0,-7-4 0,-20 5 0,-19-4 0,-29 1 0,0-5 0,-22-1 0,13-7 0,-8 0 0,2-13 0,24 0 0,2-20 0,24 9 0,9-12 0,10 13 0,10-11 0,0 11 0,5-5 0,19 10 0,10 1 0,44 3 0,-19 6 0,0 4 0,-1 1 0,-4 3 0,-2-2 0,1 4 0,-3 16 0,19-1 0,-21 21 0,-5-12 0,-12-1 0,-8-4 0,-12-9 0,-6 8 0,-15-8 0,-16 4 0,-29-3 0,-1-5 0,-30-2 0,13-6 0,-9 0 0,4 0 0,16-11 0,9-3 0,9-17 0,19 6 0,6-10 0,14 5 0,5 1 0,0 1 0,5 6 0,12 5 0,15 5 0,20 7 0,10 5 0,8 0 0,9 0 0,-15 0 0,13 19 0,-23-3 0,0 23 0,-17-19 0,-8 8 0,-12-11 0,-2-1 0,-9-1 0,-2-5 0,-20 1 0,-19 1 0,-20-6 0,-7 1 0,-14-7 0,12 0 0,-7 0 0,9-19 0,6-12 0,20-4 0,8-10 0,23 22 0,5-5 0,5 6 0,19 4 0,18 7 0,39 5 0,2 6 0,17 0 0,-10 0 0,-16 12 0,5 17 0,-5 18 0,-5 6 0,-3-3 0,-21-16 0,-19-5 0,-4-6 0,-16-7 0,-1-1 0,-21-4 0,-19-6 0,-12 0 0,-39-5 0,27 0 0,-37-6 0,32-8 0,-15-15 0,15-7 0,8-12 0,15 7 0,14-11 0,15 15 0,6-6 0,6 7 0,6 0 0,26 4 0,4 8 0,31 10 0,-5 8 0,7 6 0,1 0 0,0 0 0,-6 19 0,-2 10 0,-6 15 0,-14 8 0,-4-12 0,-13 2 0,-7-6 0,-6-1 0,-7-5 0,-5-3 0,0-5 0,-23 2 0,-6-6 0,-31 1 0,-1-6 0,-9-5 0,-1-2 0,10-6 0,8 0 0,16-9 0,13-10 0,9-4 0,8-11 0,2 11 0,5-12 0,16 11 0,11-6 0,17 11 0,16 6 0,2 7 0,8 6 0,0 0 0,0 0 0,-9 6 0,-1 7 0,-14 12 0,-3 2 0,-12 2 0,-8-6 0,-12-7 0,-7 4 0,-4-8 0,0 3 0,-15-5 0,-12-4 0,-18-1 0,-15-5 0,6 0 0,-5 0 0,7 0 0,7 0 0,8-16 0,13 3 0,13-22 0,6 6 0,5-7 0,0 1 0,23 3 0,13 1 0,18 11 0,13 6 0,4 8 0,20 6 0,-22 0 0,16 0 0,-31 13 0,1 0 0,-4 13 0,-22-3 0,-6-1 0,-12 0 0,-6-1 0,-5-4 0,-23 5 0,-14-9 0,-34 7 0,-1-6 0,-15 0 0,35-9 0,1-2 0,-28 4 0,-12-7 0,53 0 0,3 0 0,18 0 0,6-10 0,7-2 0,4-10 0,9 1 0,10 3 0,34-6 0,-11 15 0,42-11 0,-8 18 0,16-4 0,8 6 0,-27 0 0,4 18 0,-15-1 0,-6 22 0,-5-11 0,-25 1 0,-4-6 0,-16-2 0,-2-4 0,-26-1 0,-7-5 0,-31 3 0,-10-7 0,-12-1 0,2-6 0,0 0 0,19 0 0,1 0 0,15-5 0,13-12 0,15-9 0,11-16 0,6 4 0,0-12 0,10 19 0,15-6 0,14 19 0,20 5 0,3 7 0,8 6 0,-8 0 0,6 0 0,-13 18 0,-2-3 0,-14 22 0,-11-13 0,-10 4 0,-3-7 0,-9-4 0,-1 3 0,-9-9 0,-21 5 0,-16-4 0,-21 2 0,-8-6 0,0-2 0,0-6 0,8 0 0,9 0 0,11-5 0,16-13 0,4-1 0,16-22 0,1 10 0,5-12 0,5 7 0,21-2 0,36-4 0,-2 18 0,-2 7 0,1 5-700,19 10 700,-18-2 0,2 0 0,-11 3 0,0 2 0,6 1 0,-1 3 0,31 16 0,3 17 0,-24 14 0,-7-2-253,-4-1 253,-29-18 0,-2-2 0,-18-7 0,-2-1 0,-13-4 0,-25 0 0,-23-4 0,-24-5 0,30-4 0,2-2 0,-27-2 0,23 0 0,0 0 0,-14 0 0,-22-12 0,28-3 0,6-17 691,22-7-691,15 0 262,12-4-262,6 1 0,0 10 0,17-10 0,10 22 0,27-5 0,0 18 0,14 1 0,-15 6 0,15 0 0,-14 5 0,0 14 0,8 25 0,-25-2 0,11 6 0,-31-20 0,-6-6 0,-6-1 0,-10 1 0,-27 2 0,-4-5 0,-51 2 0,28-14 0,-37 0 0,32-7 0,-14 0 0,23 0 0,5 0 0,20-5 0,7-5 0,12-14 0,7 1 0,4-5 0,10 0 0,16 3 0,21-6 0,15 4 0,8 11 0,0 4 0,9 12 0,-7 0 0,-2 0 0,-10 0 0,-6 18 0,-21-9 0,10 28 0,-25-19 0,6 6 0,-14-4 0,-5-4 0,-5 0 0,-10 5 0,-8-9 0,-19 4 0,-16-9 0,-8-1 0,-9-6 0,8 0 0,2 0 0,15-11 0,1-9 0,13-11 0,11-6 0,9 2 0,11-16 0,0 23 0,25-23 0,4 30 0,33-6 0,0 7 0,8 12 0,8 2 0,-14 6 0,13 0 0,-23 6 0,0 13 0,-11-4 0,-17 13 0,-4-11 0,-12 0 0,-4 3 0,-2-9 0,-4 4 0,-16-4 0,-3 0 0,-24-5 0,6 0 0,-13-6 0,12 0 0,-4 0 0,12 0 0,8-5 0,6-6 0,10-5 0,1-12 0,5-2 0,0 1 0,5 1 0,19 4 0,3 7 0,22-2 0,-4 12 0,-1 2 0,-1 5 0,-8 0 0,1 0 0,-12 4 0,2 2 0,-14 9 0,-1 8 0,-6 0 0,-5 11 0,0-5 0,-10 1 0,-10 5 0,-4-11 0,-11 6 0,5-13 0,-5 0 0,5-10 0,2-2 0,0-5 0,10 0 0,-4-9 0,12-3 0,4-10 0,1 0 0,5-6 0,0 10 0,10-9 0,8 15 0,11 1 0,14 6 0,1 5 0,8 0 0,-1 0 0,1 0 0,0 12 0,-8 1 0,-6 17 0,-10-6 0,-11-2 0,-2-1 0,-9 1 0,-1 1 0,-15 5 0,-16-5 0,-20 2 0,-16-4 0,-8-1 0,0-6 0,8 0 0,-6-7 0,21-1 0,-4-6 0,22-5 0,11-12 0,8-15 0,10-5 0,0-13 0,0 12 0,16 1 0,11 7 0,10 11 0,21 0 0,-12 12 0,37 1 0,-25 6 0,9 0 0,-30 0 0,-10 4 0,-5 2 0,-6 5 0,-1-1 0,-9 0 0,-2 0 0,-4-1 0,0 1 0,-16 1 0,-11 0 0,-10 1 0,-13 1 0,5-6 0,-7-2 0,8-5 0,7 0 0,9 0 0,11-9 0,6-3 0,7-16 0,4 4 0,0-10 0,9 11 0,17-7 0,12 18 0,21-6 0,3 16 0,27-4 0,-6 6 0,0 0 0,-6 19 0,-15 4 0,1 19 0,-1-1 0,-20-2 0,-5-6 0,-15-6 0,-5-5 0,-6 0 0,-6-6 0,-10-1 0,-19-4 0,-9-5 0,-27 0 0,6-6 0,-6 0 0,8 0 0,8-6 0,7-5 0,8-12 0,17-7 0,1-6 0,11 1 0,0-1 0,23 5 0,8-7 0,21 11 0,2-1 0,-3 9 0,1 6 0,0 6 0,-14 1 0,-3 6 0,-14 0 0,-4 0 0,-2 0 0,-5 0 0,-9 4 0,-8 13 0,-23 2 0,-2 10 0,-18-9 0,5 4 0,1-11 0,-6 6 0,18-12 0,-9-2 0,23-5 0,1-9 0,13-10 0,4-10 0,0-1 0,0-4 0,4 11 0,13-1 0,8 13 0,18 6 0,-6 5 0,13 0 0,-13 0 0,6 11 0,-6 8 0,-7 6 0,0 10 0,-13-12 0,4 5 0,-9-6 0,-1-1 0,-6 1 0,-5 0 0,0-1 0,-10-4 0,-8-1 0,-19-4 0,-8 0 0,-6-4 0,-1-3 0,7-5 0,2-5 0,13-12 0,6-8 0,12-11 0,7-7 0,5 12 0,0-10 0,16 17 0,3 0 0,17 7 0,7 10 0,-6 2 0,6 5 0,-8 0 0,1 10 0,-6 9 0,-1 11 0,-11 5 0,-1 1 0,-5-1 0,0-5 0,-6 4 0,-1-11 0,-5 11 0,-5-11 0,-12 0 0,-15-6 0,-5-5 0,-13 1 0,12-7 0,-5 0 0,8-6 0,10-9 0,2-17 0,17-12 0,0-7 0,6-5 0,0 12 0,17-6 0,3 13 0,17 1 0,6 11 0,-6 7 0,13 6 0,-13 6 0,6 0 0,-14 0 0,3 4 0,-9 2 0,-2 4 0,-11 6 0,-5-5 0,-5 4 0,0-6 0,0 6 0,-10-3 0,-15 4 0,-7-4 0,-18-5 0,6-2 0,-8-5 0,7 0 0,2 0 0,14 0 0,6-4 0,12-7 0,7-12 0,4 0 0,0-5 0,10 6 0,15 4 0,6 7 0,19 5 0,-6 6 0,8 0 0,-7 0 0,4 6 0,-16 11 0,9 10 0,-17 3 0,0 6 0,-10-13 0,-3 5 0,-6-7 0,-1-5 0,-5 0 0,-16-6 0,-11-4 0,-11-1 0,-12-5 0,6 0 0,4-16 0,4-4 0,11-22 0,12-3 0,1-15 0,12 6 0,0 1 0,0 11 0,5 12 0,12 1 0,7 17 0,6 1 0,-2 11 0,-7 0 0,1 0 0,-6 0 0,-1 5 0,-5 5 0,0 1 0,-4 10 0,-2-10 0,-4 4 0,-9 0 0,-17-3 0,-20 12 0,-35-1 0,-13 7-819,32-17 0,0-1 819,10 0 0,-2-1 0,-12-2 0,0-1 0,13 0 0,1 0 0,-10 0 0,1 0 0,9-3 0,1-1-1002,-48 3 1002,17-7 0,12 0 0,17 0 0,17-10 0,13 4 0,8-10 0,9 1 1550,2-1-1550,4-1 1090,0 2-1090,23 10 0,14-6 0,24 9 0,18-4 0,2 6-473,-26-1 0,1 2 473,-3 8 0,0 4 0,-1-3 0,0 4-128,-1 4 0,-4 3 128,25 20 0,7-11 0,-24 2 0,-4-6 0,-22-8 0,-7-2 0,-11-6 934,-7 0-934,-17-5 268,-22 0-268,-27-5 0,-19-7 0,0-7 0,-7-9-573,6-7 573,-8 0 0,9 1 0,10 1 0,18 7 0,16-1 0,9 14 0,16-6 0,3 8 0,9-4 573,0 0-573,15 0 0,20 4 0,29 1 0,17 5 0,-31 0 0,0 0 0,34 0 0,14 6 0,-27 8 0,0 7 0,-11 6 0,-22-3 0,-3-5 0,-18 1 0,-2-8 0,-9 3 0,-16-10 0,-33-1 0,-42-4-682,29 0 0,-5 0 682,-12 0 0,-3 0 0,1 0 0,-2 0 0,-11 0 0,0 0 0,21 0 0,0 0 0,-12 1 0,2-2 0,18-2 0,2-1 0,-6 0 0,0-2-219,5-2 1,2 0 218,-35-1 0,27-3 0,13 11 0,22-9 0,6 9 1332,8-4-1332,9 1 469,16 3-469,33-4 0,21 5 0,26 0 0,-41 3 0,2 2-214,0 5 0,-1 3 214,36 10 0,-37-4 0,-3 0 0,10 7 0,12 2 0,-23-9 0,-9 4 0,-13-11 0,-8-2 0,-23-5 428,-30-5-428,-25-14 0,15 4 0,-3-5 0,-2-8 0,-1-3-1030,-8 0 1,0 0 1029,12 1 0,0 1 0,-15-1 0,0 1 0,-21-7-688,33 11 0,3 1 688,-13-3 0,-13-5 0,41 13 0,-17 0 0,35 4 0,2 9 0,22-3 1906,22 4-1906,32 13 0,4 9 0,21 16 0,-11 5 0,-3-6 0,-3-3 1529,-24-9-1529,-9-6 0,-8-3 0,-12-5 0,-5-1 0,-15-5 0,-39 0 0,-36-5 0,18-11 0,-6-3-1153,-14 0 1,-3-4 1152,-7-9 0,2-2 0,15 6 0,1 0-628,-7-3 1,4 0 627,22 10 0,2-1-112,-5-3 1,1 0 111,-27-9 0,14 7 0,30 4 2117,9 7-2117,20 1 1396,9 4-1396,33 2 270,20 4-270,39 0 0,-30 6 0,3 4-1035,6 2 0,0 4 1035,-9 3 0,0 3 0,11 4 0,-3 0 0,17 11 0,-34-14 0,-2-1 0,21 7 0,-19-2 0,-20-10 0,-11-6 0,-16-1 0,-20-5 0,-29 0 0,-36-5 0,19-3 0,-4-3 0,-4-2 0,-3-2-26,-9-3 0,-2-2 26,-7-4 0,3 0 0,24 6 0,1-1-288,-12-2 1,4-1 287,-13-6 0,0 0 0,14 2 0,36 14 0,5-3 0,35 9 2056,23-4-2056,31 5 0,30 0-443,-41-1 1,3 2 442,19 10 0,4 4 0,-5 2 0,2 5 0,-10-1 0,3 2 0,-5 1 0,2 3 0,-1-1 0,12 4 0,-5-1-459,15 9 459,7 1 0,-20-5 0,-30-14 0,-13-3 0,-22-7 0,-16-5 1489,-33-1-1489,-21-4 0,15 0 0,-2 0 0,-33 0 0,-14-13 0,26 3 0,-7-11 0,17 7 496,15 2-496,6 0 0,23 5 0,-3 2 0,15 1 0,14 2 0,18-2 0,24 16 0,21 12 0,-7 5 0,13 12 0,-16-13 0,-6 5 0,-4-8 0,-16-1 0,-11-7 0,-2-1 0,-17-6 0,-14-5 0,-45 0 0,-23-5 0,12 0 0,-5 0-521,5 0 0,0 0 521,1 0 0,0 0 0,-3-3 0,2-2 0,12-2 0,0-2 0,-9-3 0,0-2 0,10 2 0,2 0 0,-33-16 0,14 13 0,30-3 0,14 7 0,15 0 0,10-4 1042,0 4-1042,10 0 0,15 1 0,22 8 0,14-3 0,1 5 0,6 0 0,-15 0 0,7 5 0,-16 2 0,-7 5 0,-9-1 0,-7 0 0,-5-1 0,-5 0 0,-15-4 0,-14-2 0,-44-4 0,-7 0 0,20-5 0,-1-3 0,-23-7 0,-13-21 0,22 7 0,-9-13 0,21 15 0,7 0 0,15 5 0,12 6 0,8 0 0,10 1 0,0 5 0,23 5 0,6 0 0,31 5 0,1 0 0,1 0 0,-2 0 0,-16 0 0,-7 10 0,-10-3 0,-5 14 0,-6-10 0,-1 4 0,-9-5 0,-2-1 0,-8 1 0,-21 1 0,-1 0 0,-51-4 0,26-1 0,-36-6 0,33 0 0,-6 0 0,16 0 0,1 0 0,18 0 0,-1 0 0,19-9 0,2 3 0,22-9 0,7 4 0,11-6 0,1 9 0,-1-8 0,1 15 0,-7-4 0,-6 5 0,-3 0 0,-9 0 0,-18 0 0,-24 0 0,-34 0 0,1 0 0,-22 0 0,22 0 0,-15 0 0,30 0 0,-15 0 0,37 0 0,-11 0 0,23-5 0,9 0 0,2-5 0,4 0 0,13 0 0,7 4 0,20 2 0,-2 4 0,12 0 0,-13 0 0,6 0 0,-14 0 0,-1 9 0,-7-2 0,-4 14 0,-1-4 0,-6-1 0,-4-1 0,-2 0 0,-8-4 0,-20 5 0,-9-4 0,-27 1 0,-2 1 0,0-7 0,2 0 0,9-7 0,12 0 0,4 0 0,18 0 0,7-5 0,5-6 0,5-5 0,0-6 0,0 6 0,16 0 0,11 4 0,18-1 0,14 6 0,-5 1 0,6 6 0,-9 0 0,-6 0 0,-9 5 0,-8 1 0,-12 5 0,-1-1 0,-9-1 0,-2 7 0,-27-4 0,-6-1 0,-31-5 0,-2-6 0,0 0 0,-6 0 0,22 0 0,-5 0 0,21-16 0,11-4 0,8-16 0,11 1 0,0-8 0,10 12 0,24-14 0,23 18 0,24-2 0,-32 20 0,2 3-356,0 1 1,1 3 355,4 2 0,1 0 0,3-1 0,2 2 0,6 9 0,2 4-941,4 3 1,1 4 940,8 14 0,1 5 0,2 2 0,-4 1 0,-18-6 0,-1-2 0,7 0 0,-5-1-474,12 17 474,12-11 0,-32 0 0,-6-14 0,-27-9 626,-7-1-626,-13-6 1897,-8-4-1897,-38-2 543,-12-4-543,0-6 0,-3-3 0,4-3 0,0-2 0,0-1 0,1-3 0,1-8 0,1-1 0,-31-13 0,3-12 0,9 16 0,22 4 0,15 8 0,15 1 0,12 1 0,5 6 0,0 1 0,31 3 0,17 6 0,33 0 0,-32 5 0,3 2-459,4-1 0,1 0 459,7-1 0,-2 2 0,38 4-246,-45 1 1,-4 3 245,13 13 0,7 6 0,-18-2 0,-17-8 0,-13-2 894,-8-5-894,-10-2 515,-9-3-515,-29-2 0,-24-4 0,-34 0 0,35 0 0,-1 0 0,-40 0 0,42 0 0,2 0 0,-29 0 0,-8-13 0,17 4 0,17-16 0,20 1 0,24 1 0,2-5 0,10 6 0,15-1 0,12 5 0,45-1 0,3 11 0,-21 4 0,3 1-255,-6 3 0,0 0 255,43 0 0,4 14 0,-26 1 0,-2 13 0,-17-2 0,-11-7 0,-12 3 0,-8-10 0,-7 3 0,-9-6 0,-2 1 510,-4 0-510,-16 1 0,-19-6 0,-29 1 0,-27-6 0,7 0-230,30 0 0,0 0 230,-21 0 0,-14-13 0,27-1 0,10-7 0,15-2 0,19 6 0,8 0 0,10-3 460,0 4-460,23-2 0,23 0 0,27 10 0,-23 4 0,0 2 0,26 2 0,20 0 0,-23 0 0,8 0 0,-10 0 0,-19 10 0,-9-2 0,-19 8 0,3-5 0,-16-1 0,-1 0 0,-5 5 0,-10 2 0,-28 1 0,-10-1 0,-19-3 0,-15-7 0,13 5 0,-15-10 0,17 4 0,3-6 0,14 0 0,8 0 0,19-9 0,8-2 0,28-18 0,17 9 0,30-5 0,16 10 0,-8 7 0,13 1 0,-13 7 0,8 0 0,-10 0 0,-12 11 0,-20-3 0,-4 10 0,-19-3 0,0 2 0,-5 11 0,-5-5 0,0 11 0,-6-5 0,-6 7 0,-11-6 0,-17 7 0,-19-15 0,-11 4 0,-6-18 0,-9-2 0,6-6 0,2-12 0,10-16 0,13-14 0,6-12 0,21 0 0,9 2 0,12-8 0,0 14 0,0-13 0,23 26 0,6-4 0,31 16 0,1 8 0,28 7 0,-30 6 0,0-1 0,-3 2 0,-9 9 0,3 2 0,-2 6 0,1 24 0,16 9 0,-17-4 0,-8-8 0,-16-9 0,-12-2 0,-7-6 0,-5-6 0,-10-1 0,-15-9 0,-14-1 0,-13-5 0,1 0 0,-1 0 0,7-11 0,2-2 0,12-23 0,6-4 0,12-12 0,8 1 0,5-1 0,0 0 0,18-2 0,18 13 0,13 1 0,38 10 0,-12 15-294,-20 7 0,0 2 294,37 6 0,-8 0 0,1 20 0,-18 11 0,12 15 0,-13 10 0,-11-14 0,-16 3 0,-14-15 0,-8-2 0,-11-6 0,-2 6 588,-20-9-588,-19 4 0,-11-11 0,-31-4 0,3-2 0,-7-6 0,2 0 0,17 0 0,9-6 0,17-5 0,12-12 0,8-1 0,10-10 0,1 11 0,5-5 0,4 12 0,28-8 0,11 17 0,36-6 0,2 13 0,-8 0 0,23 8 0,-38 5 0,29 15 0,-33 0 0,0 11 0,-17-14 0,-8 4 0,-13-12 0,0 3 0,-11-9 0,0 4 0,-10 0 0,-27-2 0,-21 5 0,-28-10 0,0-2 0,-8-6 0,8 0 0,0 0 0,10 0 0,18 0 0,22 0 0,15-19 0,12 5 0,19-19 0,29 8 0,5 5 0,3 11 0,2 3 0,7 0 0,-8 6 0,1 0 0,10 0 0,6 0 0,-10 6 0,-15 6 0,-9 1 0,-13 3 0,-8 0 0,-5-5 0,-4 9 0,-2-9 0,-4 4 0,-4-5 0,-13 1 0,-14 0 0,-14-4 0,-7-2 0,1-5 0,6 0 0,2 0 0,14-5 0,6-5 0,12-14 0,6 1 0,5-11 0,0 5 0,16-2 0,11 1 0,26 10 0,8 1 0,9 11 0,0 2 0,19 6 0,-30 0 0,27 13 0,-46 7 0,12 7 0,-22 3 0,-2-8 0,-12-5 0,-5 3 0,-6-9 0,-5 9 0,-24-7 0,-12 4 0,-35-3 0,-1-7 0,-16 0 0,16-7 0,-16 0 0,24 0 0,2 0 0,25-16 0,13-4 0,12-15 0,7-1 0,5 0 0,9 7 0,17-1 0,5 7 0,19 9 0,-6 3 0,1 11 0,4 0 0,-11 0 0,5 0 0,-13 16 0,-1 4 0,-11 9 0,-1 5 0,-6-11 0,0 5 0,-5-6 0,-1-1 0,-5 1 0,0-1 0,-5-4 0,-12-1 0,-7-5 0,-5-5 0,-6 0 0,6-6 0,-1 0 0,3-5 0,9-12 0,7-15 0,6-13 0,5 0 0,0 3 0,0 6 0,5 0 0,12 6 0,15 6 0,6 12 0,12 6 0,-6 6 0,8 0 0,-1 11 0,3 17 0,-8 7 0,2 19 0,-16-15 0,0 5 0,-14-8 0,-6-7 0,-7-1 0,-20-1 0,-12-8 0,-18 3 0,-7-15 0,0-1 0,1-6 0,-1 0 0,7 0 0,8-16 0,13-4 0,6-23 0,11-1 0,1-8 0,6 7 0,0 3 0,18 5 0,9 5 0,12 6 0,11 8 0,-6 11 0,8 1 0,16 6 0,-19 0 0,20 19 0,-22 4 0,2 25 0,-3-12 0,-13 7 0,-5-19 0,-11 4 0,-1-7 0,-10 1 0,-1 0 0,-21 0 0,-4-4 0,-23-1 0,-9-4 0,-2 0 0,-6-5 0,15-3 0,2-5 0,14-4 0,5-21 0,13-16 0,5-13 0,6-6 0,0 8 0,10 7 0,10 1 0,11 13 0,13 11 0,-7 10 0,6 10 0,-7 0 0,-1 0 0,-6 0 0,0 15 0,-11 5 0,-1 23 0,-5-6 0,1 6 0,-7-8 0,-1 1 0,-10 7 0,-22-3 0,-8-1 0,-27-5 0,1-7 0,-1 0 0,-6-6 0,21-2 0,-11-6 0,27-7 0,-4 0 0,18-6 0,6-4 0,7-13 0,4-7 0,0-12 0,5 0 0,6 7 0,13 0 0,12 5 0,9 5 0,23 6 0,-19 7 0,26 6 0,-20 0 0,7 0 0,-10 5 0,-9 7 0,-14 1 0,-1 3 0,-12-5 0,-1-1 0,-5-1 0,-5 1 0,-13-4 0,-11-2 0,-7-9 0,-1-6 0,4-12 0,5-6 0,1-7 0,10 6 0,2-4 0,5 11 0,10-5 0,8 11 0,18 0 0,1 10 0,13 2 0,-12 5 0,4 0 0,-12 0 0,-3 0 0,-5 9 0,-6-2 0,0 13 0,-6-9 0,-4 10 0,-2-5 0,-4 6 0,0-6 0,-10 4 0,-8-8 0,-19 5 0,0-10 0,-6-2 0,7-5 0,1 0 0,10 0 0,3-15 0,11-5 0,5-16 0,0 7 0,6-6 0,0 12 0,0 0 0,5 8 0,5 10 0,7 0 0,4 5 0,-4 0 0,3 0 0,-9 0 0,4 5 0,-5 5 0,0 1 0,-4 4 0,-2-5 0,-4 0 0,0 0 0,0-1 0,0 1 0,-4 0 0,-13-5 0,-8-1 0,-10-4 0,-1 0 0,7-4 0,-6-8 0,12-5 0,0-6 0,12 1 0,6 0 0,5 1 0,0 4 0,0-3 0,0 8 0,0-3 0,10 10 0,2 0 0,9 5 0,1 0 0,-1 0 0,-4 0 0,-2 0 0,-6 5 0,2 5 0,-6 1 0,0 4 0,-5 0 0,-10 2 0,-23 1 0,-1-2 0,-32-2 0,12-7 0,-8-1 0,2-6 0,8 0 0,8 0 0,7 0 0,14 0 0,8-10 0,9-2 0,1-10 0,5 6 0,0-5 0,0 10 0,0-4 0,10 9 0,8 2 0,5 4 0,11 0 0,-11 0 0,0 10 0,-7 2 0,-5 9 0,0 10 0,-5-12 0,-11 6 0,-29-7 0,-14-4 0,-42 7 0,-3-6-270,36-10 1,1-1 269,-30 3 0,33-6 0,0-2 0,-23 1 0,-15 0 0,20 0 0,18 0 0,10 0 0,14-4 0,6 2 0,13-7 539,5 4-539,5-11 0,0 5 0,0-4 0,16 4 0,11 5 0,10 1 0,13 5 0,-19 0 0,10 0 0,-17 0 0,-2 4 0,-2 2 0,-9 4 0,0 0 0,-7 0 0,-4 0 0,-31-5 0,-17 6 0,0-9 0,-6-2-466,2 3 1,-1 1 465,-20 0 0,0-1 0,-26-1 0,28 3 0,1-2 0,-26-3 0,38 0 0,2 0 0,-35 0 0,20 0 0,18 0 0,16 0 0,14-9 0,12-3 0,6-10 931,5 0-931,5 1 0,12 3 0,15 7 0,12 6 0,8 5 0,-7 0 0,-3 0 0,-12 0 0,-3 5 0,-10 0 0,-2 5 0,-10 5 0,0-4 0,-5 4 0,-24-3 0,-21 0 0,-20 2 0,-32 1 0,22-1-6784,-22-5 6784,15-3-458,2-6 458,1 0 0,24 0 0,10 0 0,11 0 0,16 0 6558,1-10-6558,13 4 684,4-10-684,0 6 0,15 5 0,12 1 0,35 4 0,-6 0 0,21 0 0,-16 0 0,3 18 0,-9 4 0,-10 11 0,-15-3 0,-7-8 0,-8-5 0,-9 3 0,-1-9 0,-5 4 0,-10-5 0,-15 2 0,-22-6 0,-7 0 0,-6-6 0,16 0 0,1 0 0,7 0 0,7 0 0,6 0 0,8 0 0,10-15 0,0 2 0,15-8 0,15 4 0,14 11 0,12 0 0,1 6 0,-1 0 0,-6 5 0,-9 2 0,-8 9 0,-12-5 0,0 9 0,-11-9 0,0 5 0,-9-7 0,-20-3 0,-10-2 0,-10-4 0,-6 0 0,12 0 0,2 0 0,8 0 0,11 0 0,6 0 0,7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8:50.89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27,'1059'0,"-1019"2,0 2,61 14,-58-9,87 7,22-18,64 4,-72 22,-33-6,-40-5,123 6,-35-7,0 1,-114-13,0-3,0-1,-1-3,0-1,0-2,75-29,109-30,-197 63,47-2,-11 2,46-4,137 6,-174 4,-55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9:02.78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51,'1162'0,"-1139"1,1 2,0 1,-1 0,24 9,-21-6,0 0,51 4,58 1,53 1,-144-13,-1 2,65 10,-46-4,0-3,121-6,-68-1,-31 3,82-2,-139-1,0-1,0-1,-1-2,28-9,-9 2,1 3,0 1,1 2,0 2,74 2,600 21,-573-6,281 11,271-24,-672 0,53-10,-51 5,50-1,1022 8,-1087-2,0-1,0-1,-1 0,1 0,18-9,-13 5,39-7,42 5,16-3,-59 5,0 3,103 4,-61 2,-56-2,-1-2,61-11,-53 7,-1 2,94 3,-70 3,-52-2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9:09.758"/>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0,'1266'0,"-1230"1,0 2,0 1,44 12,101 36,-123-33,0-2,1-3,83 9,-57-13,114 29,-121-22,146 15,218-29,-222-6,509 3,-695-2,1-1,-1-2,36-10,24-4,10 10,-80 8,0 0,-1-2,1 0,0-2,26-8,223-72,-223 74,1 2,0 2,78 0,23 8,-121-1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9:24.158"/>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1 124,'49'0,"1"-1,-1-3,1-2,-2-3,65-18,-75 14,1 2,1 2,-1 1,1 2,69-1,-78 8,0-3,59-9,-66 7,0 1,1 1,0 0,-1 2,1 1,-1 2,1 0,-1 1,0 1,24 9,-27-7,1-2,0-1,0 0,28 0,92-5,-70-1,28 6,106 17,70 3,-247-21,1 1,-1 1,0 1,40 15,-5-2,160 49,-144-46,-35-8,2-3,-1-1,81 6,307-16,-200-1,-204-1,51-9,-61 8,9-2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50:03.60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46,'470'-19,"-291"2,1 7,183 15,346 12,-600-17,114 12,-15 1,22 0,7-1,-116-5,134 24,-80-7,432 14,2-38,-252-2,230 2,-555 2,0 1,0 2,40 10,-39-6,1-3,63 5,-86-10,289-4,-111-23,-72 7,-61 8,1-2,-1-3,66-28,-75 26,-26 11,-1 2,1 0,-1 1,32-2,84 5,-113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50:07.34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0 549,'1980'0,"-1895"-3,119-19,83-31,-3 1,257-63,-230 48,16-4,-255 50,119-52,-154 58,1 3,0 0,1 3,0 1,0 2,42-1,-5 5,0 3,90 13,-68 2,141 39,87 52,-269-83,84 48,-15-7,-96-54,0-1,1-2,0-1,0-1,45 1,-14 0,10 1,1-4,0-2,0-4,0-3,81-17,-98 13,0 1,1 4,-1 1,108 10,-126 0,64 21,-63-17,58 11,-43-14,303 40,5-26,-63-10,12 1,-157-2,-11 2,-96-13,-16-1,49 6,-50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50:09.00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99,'28'-2,"-1"0,41-11,-1 1,376-29,-237 35,79-6,60 2,-307 10,-17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50:13.326"/>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0,'1069'0,"-1026"3,0 1,0 2,46 14,46 6,-9-9,363 62,-335-43,48 10,-136-38,1-2,128-7,-87-1,1235 1,-1318-1,0-1,0-1,-1-1,0-2,30-11,13-3,10-3,-39 10,44-7,48-15,-99 26,0 0,0 3,1 0,60-4,35 0,-15 0,441 9,-285 4,-248-1,-1 2,0 0,0 1,0 1,22 9,-35-13,16 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03:47:39.840"/>
    </inkml:context>
    <inkml:brush xml:id="br0">
      <inkml:brushProperty name="width" value="0.05" units="cm"/>
      <inkml:brushProperty name="height" value="0.05" units="cm"/>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03:47:46.362"/>
    </inkml:context>
    <inkml:brush xml:id="br0">
      <inkml:brushProperty name="width" value="0.05" units="cm"/>
      <inkml:brushProperty name="height" value="0.05" units="cm"/>
    </inkml:brush>
  </inkml:definitions>
  <inkml:trace contextRef="#ctx0" brushRef="#br0">104 499 24575,'22'-8'0,"388"-117"0,-334 107 0,0 3 0,1 3 0,112-2 0,-154 14 0,1 2 0,-1 1 0,43 9 0,-64-9 0,0 1 0,0 0 0,0 1 0,0 1 0,-1 0 0,1 0 0,-1 2 0,-1 0 0,0 0 0,16 14 0,-24-17 0,1 0 0,-1 0 0,-1 0 0,1 1 0,-1 0 0,1-1 0,-2 1 0,1 1 0,-1-1 0,0 0 0,0 0 0,0 1 0,-1-1 0,0 1 0,0 0 0,-1-1 0,0 1 0,0 0 0,-1-1 0,0 1 0,0-1 0,-2 10 0,-1-4 0,1 0 0,-2-1 0,1 1 0,-2-1 0,1 0 0,-2-1 0,1 1 0,-1-1 0,-1 0 0,0-1 0,-11 10 0,0-3 0,0-2 0,-2-1 0,0 0 0,0-1 0,-1-2 0,-1 0 0,1-1 0,-1-2 0,-1 0 0,0-1 0,-47 4 0,-3-3 0,-1-4 0,-117-11 0,233 7 0,76 0 0,-106 5 0,-17 0 0,-19 3 0,18-6 0,-7 1 0,1 0 0,-1-1 0,0 0 0,-19-2 0,30 1 0,0 0 0,1-1 0,-1 1 0,0-1 0,0 0 0,0 1 0,0-2 0,1 1 0,-1 0 0,1 0 0,-1-1 0,1 1 0,-1-1 0,1 0 0,0 0 0,0 0 0,0 0 0,0 0 0,0 0 0,0-1 0,0 1 0,1 0 0,-1-1 0,1 0 0,0 1 0,0-1 0,-1-4 0,0-4 0,0 0 0,2 0 0,-1-1 0,1 1 0,1 0 0,0-1 0,1 1 0,0 0 0,0 0 0,1 0 0,6-12 0,5-13 0,36-64 0,-46 93 0,12-24 0,-16 31 0,-1 0 0,1 0 0,0 0 0,0 0 0,-1 1 0,1-1 0,0 0 0,0 0 0,-1 0 0,1 0 0,0 0 0,-1 0 0,1 0 0,0 0 0,0 0 0,-1 0 0,1 0 0,0-1 0,0 1 0,-1 0 0,1 0 0,0 0 0,0 0 0,-1 0 0,1 0 0,0-1 0,0 1 0,-1 0 0,1 0 0,0 0 0,0 0 0,0-1 0,-1 1 0,1 0 0,0 0 0,0-1 0,0 1 0,0 0 0,0 0 0,0-1 0,0 1 0,-1 0 0,1 0 0,0-1 0,0 1 0,0 0 0,0-1 0,0 1 0,0 0 0,0 0 0,0-1 0,0 1 0,1 0 0,-1 0 0,0-1 0,0 1 0,0 0 0,-25 15 0,0 2 0,-40 37 0,47-37 0,-1-1 0,-1 0 0,0-2 0,-1 0 0,-30 13 0,48-25 0,0-1 0,0 0 0,0-1 0,0 1 0,0 0 0,0-1 0,0 0 0,-7 0 0,9 0 0,0 0 0,0 0 0,0 0 0,0 0 0,0-1 0,0 1 0,0 0 0,0-1 0,0 1 0,0-1 0,0 1 0,0-1 0,0 0 0,0 1 0,0-1 0,0 0 0,1 0 0,-1 1 0,0-1 0,0 0 0,1 0 0,-1 0 0,1 0 0,-1 0 0,1 0 0,-1-2 0,1 3 0,0 0 0,0 0 0,0 0 0,0 0 0,0-1 0,0 1 0,0 0 0,0 0 0,0 0 0,0 0 0,0-1 0,0 1 0,-1 0 0,1 0 0,0 0 0,0 0 0,0 0 0,0-1 0,0 1 0,0 0 0,0 0 0,0 0 0,-1 0 0,1 0 0,0 0 0,0 0 0,0 0 0,0-1 0,0 1 0,-1 0 0,1 0 0,0 0 0,0 0 0,0 0 0,0 0 0,0 0 0,-1 0 0,1 0 0,0 0 0,0 0 0,0 0 0,0 0 0,-1 0 0,1 0 0,0 0 0,0 0 0,0 0 0,0 0 0,-1 0 0,1 0 0,0 1 0,0-1 0,0 0 0,0 0 0,0 0 0,-1 0 0,1 0 0,0 0 0,0 0 0,0 1 0,0-1 0,0 0 0,-7 13 0,7-3 0,13-23 0,8-18 0,29-57 0,-49 81 0,-4 7 0,-11 10 0,-9 15 0,1 1 0,1 1 0,1 1 0,-30 57 0,-6 7 0,39-66 0,9-13 0,0 0 0,-1-1 0,0 0 0,-21 20 0,30-31 0,0-1 0,0 0 0,-1 0 0,1 0 0,0 0 0,0 0 0,0 0 0,0 0 0,-1 0 0,1 0 0,0 0 0,0 0 0,0 0 0,0 0 0,0 0 0,-1 0 0,1 0 0,0 0 0,0 0 0,0 0 0,0 0 0,0-1 0,-1 1 0,1 0 0,0 0 0,0 0 0,0 0 0,0 0 0,0 0 0,0 0 0,0 0 0,-1-1 0,1 1 0,0 0 0,0 0 0,0 0 0,0 0 0,0 0 0,0 0 0,0-1 0,0 1 0,0 0 0,0 0 0,0 0 0,0 0 0,0-1 0,0 1 0,0 0 0,0 0 0,0 0 0,0 0 0,0 0 0,0-1 0,0 1 0,0 0 0,0 0 0,0 0 0,0 0 0,0 0 0,0-1 0,0 1 0,1 0 0,-1 0 0,1-13 0,49-190 0,-44 179 0,0 0 0,1 1 0,1-1 0,2 2 0,0-1 0,1 1 0,1 1 0,16-22 0,-28 43 0,0 0 0,0 0 0,0 0 0,0-1 0,0 1 0,0 0 0,0 0 0,1 0 0,-1-1 0,0 1 0,0 0 0,0 0 0,0 0 0,0-1 0,0 1 0,1 0 0,-1 0 0,0 0 0,0 0 0,0 0 0,0-1 0,1 1 0,-1 0 0,0 0 0,0 0 0,0 0 0,1 0 0,-1 0 0,0 0 0,0 0 0,1 0 0,-1 0 0,0 0 0,0 0 0,0 0 0,1 0 0,-1 0 0,0 0 0,0 0 0,0 0 0,1 0 0,-1 0 0,0 0 0,0 0 0,1 0 0,-1 13 0,-9 20 0,-10 9 0,-2-2 0,-45 66 0,49-80 0,13-20 0,0 0 0,0 0 0,0-1 0,-1 1 0,-8 7 0,12-13 0,1 0 0,0 1 0,-1-1 0,1 0 0,-1 0 0,1 1 0,-1-1 0,1 0 0,0 0 0,-1 0 0,1 1 0,-1-1 0,1 0 0,-1 0 0,1 0 0,-1 0 0,1 0 0,-1 0 0,1 0 0,-1 0 0,1 0 0,-1 0 0,1 0 0,-1-1 0,1 1 0,-1 0 0,1 0 0,-1 0 0,1-1 0,-1 1 0,0-2 0,0 1 0,0-1 0,0 1 0,0-1 0,1 1 0,-1-1 0,0 0 0,1 1 0,-1-1 0,1 0 0,0 0 0,0 1 0,-1-4 0,0-27 0,1 1 0,2-1 0,1 0 0,8-33 0,-1-2 0,-10 63 0,4-30 0,-4 32 0,0 0 0,0 1 0,0-1 0,0 0 0,-1 0 0,1 1 0,0-1 0,-1 0 0,1 1 0,-1-1 0,1 0 0,-1 1 0,0-1 0,0 1 0,-1-3 0,1 4 0,0 0 0,0 0 0,1 0 0,-1 0 0,0 0 0,0 0 0,1 0 0,-1 0 0,0 1 0,0-1 0,1 0 0,-1 0 0,0 1 0,1-1 0,-1 0 0,0 1 0,1-1 0,-1 1 0,0-1 0,1 1 0,-1-1 0,1 1 0,-1-1 0,1 1 0,-1 0 0,0 0 0,-19 22 0,17-19 0,-14 16 0,1 2 0,-25 43 0,41-65 0,0 0 0,0 0 0,0 0 0,0 0 0,0 0 0,-1 1 0,1-1 0,0 0 0,0 0 0,0 0 0,0 0 0,0 0 0,0 0 0,-1 1 0,1-1 0,0 0 0,0 0 0,0 0 0,0 0 0,0 0 0,0 1 0,0-1 0,0 0 0,0 0 0,0 0 0,0 0 0,0 1 0,0-1 0,0 0 0,0 0 0,0 0 0,0 0 0,0 1 0,0-1 0,0 0 0,0 0 0,0 0 0,0 0 0,0 1 0,0-1 0,0 0 0,1 0 0,-1 0 0,0 0 0,0 0 0,0 1 0,0-1 0,0 0 0,0 0 0,1 0 0,-1 0 0,0 0 0,0 0 0,0 0 0,12-6 0,16-19 0,-1-3 0,0-2 0,41-63 0,35-76 0,-35 54 0,-61 104 0,-5 6 0,0 1 0,1 0 0,-1 0 0,1 0 0,0 0 0,0 0 0,0 0 0,0 1 0,1 0 0,-1-1 0,1 1 0,0 1 0,7-5 0,-10 7 0,0-1 0,0 1 0,0 0 0,-1 0 0,1 1 0,0-1 0,0 0 0,0 0 0,-1 0 0,1 0 0,0 1 0,0-1 0,-1 0 0,1 1 0,0-1 0,-1 0 0,1 1 0,0-1 0,-1 1 0,1-1 0,-1 1 0,1 0 0,0-1 0,-1 1 0,0 0 0,1-1 0,-1 1 0,1 0 0,-1-1 0,0 1 0,1 0 0,-1 0 0,8 29 0,-8-29 0,3 21 0,-1 1 0,-2 0 0,0-1 0,-1 1 0,-1-1 0,-8 36 0,-45 136 0,46-164 0,-152 407 0,94-264 0,57-142 0,12-30 0,3-7 0,27-47 0,100-175 0,243-321 0,-279 410 0,-84 127 0,-7 13 0,-5 9 0,-5 8 0,-1 0 0,0 0 0,-1-1 0,-1 0 0,-1-1 0,-15 22 0,-1 5 0,-359 679 0,347-651 0,29-60 0,9-27 0,9-10 0,1 0 0,1 0 0,1 1 0,1 1 0,1 0 0,19-22 0,7-13 0,228-320 0,0-1 0,-197 269 0,-62 96 0,-7 15 0,-12 26 0,-33 51 0,-102 140 0,-5 6 0,126-184 0,-55 106 0,72-128 0,8-13 0,23-23 0,102-114 0,118-163 0,-133 157 0,-97 116 0,-31 41 0,-41 57 0,-117 161 0,167-226 0,3-6 0,1 0 0,0 1 0,0-1 0,0 0 0,1 1 0,-1 0 0,1-1 0,0 1 0,1 0 0,-3 9 0,4-13 0,0-1 0,0 1 0,0-1 0,0 1 0,0-1 0,1 1 0,-1-1 0,0 1 0,0-1 0,0 0 0,0 1 0,1-1 0,-1 1 0,0-1 0,0 1 0,1-1 0,-1 0 0,0 1 0,1-1 0,-1 0 0,1 1 0,-1-1 0,0 0 0,1 1 0,-1-1 0,1 0 0,-1 0 0,1 0 0,-1 1 0,1-1 0,20-1 0,17-15 0,70-58 0,-107 74 0,-1-1 0,1 1 0,0-1 0,-1 1 0,1-1 0,0 1 0,0-1 0,0 1 0,-1 0 0,1 0 0,0-1 0,0 1 0,0 0 0,-1 0 0,1 0 0,0 0 0,0 0 0,0 0 0,0 0 0,0 0 0,-1 0 0,1 0 0,2 1 0,-3 0 0,1 0 0,-1-1 0,1 1 0,-1 0 0,1 0 0,-1 0 0,1 0 0,-1 0 0,0 0 0,0 0 0,1 0 0,-1 0 0,0 0 0,0 0 0,0 0 0,0 0 0,0 0 0,0 0 0,-1 0 0,1 2 0,-5 20 0,-2 0 0,0 0 0,-1 0 0,-1-1 0,-15 26 0,9-17 0,-119 239 0,140-281 0,1 1 0,0 0 0,12-12 0,9-13 0,42-61 0,146-216 0,-196 282 0,-20 30 0,0 1 0,0-1 0,0 0 0,0 0 0,0 1 0,0-1 0,0 0 0,0 0 0,0 1 0,0-1 0,0 0 0,0 1 0,0-1 0,0 0 0,0 0 0,0 1 0,0-1 0,0 0 0,0 0 0,0 1 0,1-1 0,-1 0 0,0 0 0,0 0 0,0 1 0,0-1 0,1 0 0,-1 0 0,0 0 0,0 1 0,0-1 0,1 0 0,-1 0 0,0 0 0,0 0 0,1 0 0,-1 1 0,0-1 0,0 0 0,1 0 0,-1 0 0,0 0 0,0 0 0,1 0 0,-1 0 0,0 0 0,0 0 0,1 0 0,-1 0 0,0 0 0,0 0 0,1 0 0,-1 0 0,0-1 0,0 1 0,1 0 0,-1 0 0,0 0 0,0 0 0,1 0 0,-1-1 0,0 1 0,0 0 0,0 0 0,1 0 0,-1 0 0,0-1 0,0 1 0,0 0 0,0 25 0,-16 48 0,-3 0 0,-35 87 0,43-127 0,4-13 0,-14 40 0,-48 97 0,57-139 0,20-39 0,112-206 0,-22 47 0,-74 131 0,-9 17 0,33-51 0,-52 102 0,-8 20 0,-76 141 0,57-123 0,-28 73 0,56-113 0,3-16 0,0-1 0,0 0 0,0 0 0,0 0 0,0 0 0,0 1 0,0-1 0,0 0 0,0 0 0,0 0 0,0 0 0,0 0 0,0 1 0,0-1 0,1 0 0,-1 0 0,0 0 0,0 0 0,0 0 0,0 1 0,0-1 0,0 0 0,1 0 0,-1 0 0,0 0 0,0 0 0,0 0 0,0 0 0,1 0 0,-1 0 0,0 0 0,0 0 0,0 0 0,0 0 0,1 0 0,-1 0 0,0 0 0,0 0 0,0 0 0,0 0 0,1 0 0,-1 0 0,0 0 0,3-1 0,-1 0 0,1-1 0,-1 1 0,1-1 0,-1 0 0,0 0 0,0 0 0,4-4 0,27-34 0,-2-2 0,41-72 0,0 1 0,-70 109 0,1 0 0,0 0 0,0 0 0,1 1 0,-1-1 0,1 1 0,-1-1 0,6-2 0,-9 6 0,0 0 0,1 0 0,-1-1 0,1 1 0,-1 0 0,0 0 0,1 0 0,-1 0 0,1 0 0,-1 0 0,1 0 0,-1 0 0,0 0 0,1 0 0,-1 0 0,1 0 0,-1 0 0,0 0 0,1 0 0,-1 0 0,1 1 0,-1-1 0,0 0 0,1 0 0,-1 0 0,0 1 0,1-1 0,-1 0 0,0 1 0,1-1 0,-1 0 0,1 1 0,0 1 0,0 0 0,0 0 0,-1 0 0,1 0 0,0 1 0,-1-1 0,1 0 0,-1 0 0,0 1 0,1 1 0,-1 72 0,0-49 0,2 35 0,-2-61 0,0 0 0,0 0 0,0-1 0,1 1 0,-1 0 0,0 0 0,0-1 0,0 1 0,0 0 0,1 0 0,-1-1 0,0 1 0,1 0 0,-1-1 0,1 1 0,-1-1 0,1 1 0,-1 0 0,1-1 0,-1 1 0,1-1 0,0 1 0,0-1 0,-1 0 0,1 0 0,-1 0 0,1 0 0,0 0 0,-1 0 0,1 0 0,0 0 0,-1 0 0,1-1 0,-1 1 0,1 0 0,-1 0 0,1-1 0,0 1 0,-1 0 0,1-1 0,-1 1 0,1-1 0,0 0 0,27-34 0,-23 27 0,43-63 0,-35 48 0,1 1 0,2 0 0,0 1 0,33-32 0,-48 52 0,1-1 0,-1 1 0,0 0 0,0 0 0,1 0 0,-1 1 0,1-1 0,-1 0 0,0 0 0,1 1 0,0-1 0,-1 1 0,1-1 0,-1 1 0,1 0 0,0 0 0,1 0 0,-2 0 0,0 0 0,0 0 0,0 1 0,0-1 0,-1 1 0,1-1 0,0 1 0,0-1 0,0 1 0,0-1 0,-1 1 0,1 0 0,0 0 0,-1-1 0,1 1 0,0 0 0,-1 0 0,1 0 0,-1-1 0,1 3 0,2 4 0,-1 0 0,0 0 0,0 1 0,-1-1 0,0 1 0,0 8 0,1 26 0,-3 0 0,-1 0 0,-2-1 0,-1 1 0,-3-1 0,-1 0 0,-3 0 0,-1-2 0,-1 1 0,-32 59 0,43-93 0,0-1 0,-1 1 0,1-1 0,-1 1 0,0-1 0,-1 0 0,-8 8 0,11-12 0,1 0 0,0-1 0,-1 1 0,1 0 0,-1-1 0,1 1 0,-1-1 0,1 1 0,-1-1 0,1 0 0,-1 1 0,1-1 0,-1 0 0,1 0 0,-1 0 0,0 0 0,1-1 0,-1 1 0,1 0 0,-1-1 0,1 1 0,-1-1 0,1 1 0,-1-1 0,1 0 0,0 1 0,-1-1 0,1 0 0,0 0 0,0 0 0,0 0 0,-1 0 0,1 0 0,0-1 0,0 1 0,1 0 0,-3-3 0,-7-11 0,0 0 0,1 0 0,0-2 0,1 1 0,1-1 0,-8-28 0,-22-114 0,33 140 0,1-2 0,-1 0 0,0 0 0,-1 0 0,-1 1 0,-15-32 0,19 47 0,0 1 0,-1-1 0,0 1 0,0-1 0,0 1 0,-1 0 0,0 0 0,1 0 0,-1 1 0,0 0 0,-1-1 0,1 1 0,-1 1 0,1-1 0,-1 1 0,0-1 0,0 1 0,0 1 0,0-1 0,0 1 0,0 0 0,-1 0 0,-9 0 0,-2 1 0,-1 1 0,1 1 0,0 0 0,0 2 0,0 0 0,0 1 0,0 0 0,1 1 0,0 1 0,0 1 0,1 0 0,-27 20 0,-6 9 0,2 2 0,-55 58 0,78-74 0,5-9 0,18-14 0,-1 0 0,1 0 0,0 0 0,0 0 0,-1 0 0,1 0 0,0 0 0,0 0 0,0 0 0,-1 0 0,1 0 0,0 0 0,0 0 0,-1 0 0,1 0 0,0 0 0,0 0 0,0 0 0,-1-1 0,1 1 0,0 0 0,0 0 0,0 0 0,-1 0 0,1 0 0,0-1 0,0 1 0,0 0 0,0 0 0,-1 0 0,1 0 0,0-1 0,0 1 0,0 0 0,0 0 0,0 0 0,0-1 0,0 1 0,0 0 0,0 0 0,0-1 0,0-3 0,0 0 0,0 0 0,0 0 0,1 0 0,0 1 0,0-1 0,2-7 0,47-116 0,-29 80 0,26-93 0,-44 111 0,-3 29 0,0-1 0,0 1 0,0-1 0,0 1 0,0 0 0,0-1 0,0 1 0,0-1 0,0 1 0,0 0 0,-1-1 0,1 1 0,0-1 0,0 1 0,0 0 0,-1-1 0,1 1 0,0 0 0,0-1 0,-1 1 0,1 0 0,0 0 0,-1-1 0,1 1 0,0 0 0,-1 0 0,1 0 0,0-1 0,-1 1 0,1 0 0,-1 0 0,-2 1 0,1 0 0,-1 0 0,1 0 0,-1 0 0,1 1 0,0-1 0,0 1 0,-1-1 0,1 1 0,0 0 0,0 0 0,1 0 0,-1 0 0,0 0 0,-1 4 0,-50 64 0,-77 135 0,-23 88 0,139-266 0,173-354 0,-80 198 0,-30 51 0,-9 18 0,-72 117 0,5-12 0,12-20 0,0 0 0,-2-1 0,0-1 0,-40 40 0,50-59-1365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6T03:48:15.997"/>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1 590,'0'-6,"1"-1,1 1,-1 0,1-1,0 1,5-12,2-4,30-91,-6-2,20-124,-52 235,-1 0,1 0,0 0,1 0,-1 0,1 0,-1 0,5-5,-6 9,0 0,0-1,0 1,1 0,-1 0,0-1,0 1,1 0,-1 0,0-1,0 1,1 0,-1 0,0 0,1 0,-1 0,0 0,1-1,-1 1,0 0,1 0,-1 0,0 0,1 0,-1 0,0 0,1 0,-1 0,0 0,0 1,1-1,-1 0,0 0,1 0,0 2,0-1,1 0,-1 0,0 1,-1-1,1 1,0-1,0 1,-1-1,1 1,0 2,8 32,-2-1,4 59,2 5,-3-49,23 67,-31-112,0 0,0 0,1 0,-1 0,1 0,1-1,-1 0,0 1,1-1,0-1,0 1,0 0,1-1,-1 0,1 0,0 0,0-1,0 1,0-1,0 0,0-1,0 1,9 0,-8-1,0 0,0-1,0 0,0 0,0-1,0 1,0-1,0 0,0-1,-1 1,1-1,-1-1,1 1,-1-1,0 0,0 0,0 0,0-1,0 1,-1-1,7-7,13-23,-19 26,0 1,1 0,-1 0,10-9,-11 14,-1-1,1 1,-1 0,1 0,0 0,0 0,0 1,0-1,0 1,0 0,0 0,9 0,-7 0,0 1,1 0,-1 0,1 1,-1 0,1 0,-1 0,0 1,0 0,0 0,0 0,7 4,-5 0,1 0,-1 0,-1 1,1 0,-1 0,12 17,-14-18,1 1,-1-1,1 0,1 0,-1-1,1 1,0-2,7 5,-9-6,1-1,-1 0,1 0,-1-1,1 1,0-1,0-1,-1 1,1-1,0 0,0 0,7-1,-3-1,0-1,-1 0,1 0,0-1,-1 0,0 0,0-1,0-1,-1 1,1-1,-1-1,-1 1,1-1,-1-1,-1 1,1-1,8-15,-13 21,0-1,0 0,0 1,0 0,1 0,-1-1,1 1,-1 1,1-1,0 0,-1 1,1-1,0 1,0 0,0 0,0 0,1 0,-1 0,0 1,0 0,0-1,1 1,-1 0,0 1,6 0,6 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EC36-E1B5-4FD5-B2CF-58B74EA002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6FDB08-D8B7-40C3-8893-B71404631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483651-2BCE-4553-9921-E07C9C298C6D}"/>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5" name="Footer Placeholder 4">
            <a:extLst>
              <a:ext uri="{FF2B5EF4-FFF2-40B4-BE49-F238E27FC236}">
                <a16:creationId xmlns:a16="http://schemas.microsoft.com/office/drawing/2014/main" id="{10188343-2D6C-457D-81CD-6408882F4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8E5FC-86EE-48DD-9847-C17B6F488324}"/>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2756497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BBCB-1814-4D44-900C-D98CFE2E9A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F56064-DC00-4EE0-B179-13A9E17A4B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C8A4-5C07-48B5-A76F-F441FB7B8AC7}"/>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5" name="Footer Placeholder 4">
            <a:extLst>
              <a:ext uri="{FF2B5EF4-FFF2-40B4-BE49-F238E27FC236}">
                <a16:creationId xmlns:a16="http://schemas.microsoft.com/office/drawing/2014/main" id="{F1E2E232-48D9-479B-AE57-B4882B0A25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FF620-D77F-49FA-89B4-877B83FE9F12}"/>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419411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3DA36D-F4A2-41EE-85D4-AAD8914B2C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757716-7E1F-400D-86CE-53BEB3628B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93F17-37B0-4799-8521-2FE7FA5FBB9C}"/>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5" name="Footer Placeholder 4">
            <a:extLst>
              <a:ext uri="{FF2B5EF4-FFF2-40B4-BE49-F238E27FC236}">
                <a16:creationId xmlns:a16="http://schemas.microsoft.com/office/drawing/2014/main" id="{81D69EC4-AF5B-4378-8C65-5FC217530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16148-436B-4097-BB04-40A48FEF2D39}"/>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2410186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E16E-AADC-4A09-A7C6-7EB74F07BB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EB4E18-D00E-4FD2-8A3E-E2928D156A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25470-0B50-43C8-B135-40F363E3183F}"/>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5" name="Footer Placeholder 4">
            <a:extLst>
              <a:ext uri="{FF2B5EF4-FFF2-40B4-BE49-F238E27FC236}">
                <a16:creationId xmlns:a16="http://schemas.microsoft.com/office/drawing/2014/main" id="{8F103ED1-0E32-4A89-99C2-A506112A9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E71AE-2603-4B30-B4AB-0C726CB4B109}"/>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3691956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5B0E-4C9B-4D85-976A-007334BA03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1F4A76-548C-4C44-A451-7CACFD2E19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CEB50A-7ACF-4AFD-9A24-CCE146446495}"/>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5" name="Footer Placeholder 4">
            <a:extLst>
              <a:ext uri="{FF2B5EF4-FFF2-40B4-BE49-F238E27FC236}">
                <a16:creationId xmlns:a16="http://schemas.microsoft.com/office/drawing/2014/main" id="{B9B6219A-A98B-4E67-9D78-509DFABD1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CBED3-EAB0-42C9-AF25-2F8126B0E6F2}"/>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258737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3A89-B985-4679-8FDA-3AA9D845A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C7180E-A561-4EE6-8272-829C77482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2932A9-F99A-4B47-B2C4-1C1B79A503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7C3889-25C8-4938-A517-3C82D0EC5C96}"/>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6" name="Footer Placeholder 5">
            <a:extLst>
              <a:ext uri="{FF2B5EF4-FFF2-40B4-BE49-F238E27FC236}">
                <a16:creationId xmlns:a16="http://schemas.microsoft.com/office/drawing/2014/main" id="{2561A472-8393-4434-815F-D947FC9EFB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4931-F708-4DD6-8745-B5DF2B33B562}"/>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2335573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19E57-F88E-4BF9-A5F7-0316DB6C0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144868-AD15-4AC3-A234-08FE8814D4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43B3C3-247B-43EA-9992-1838BC8FB6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724348-0C97-40F9-B28D-0A73126AC4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A97A6-15B9-44D5-8A01-DC8D78048C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C5AD5D-B5C9-4BBF-8C3F-7A8217EBE224}"/>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8" name="Footer Placeholder 7">
            <a:extLst>
              <a:ext uri="{FF2B5EF4-FFF2-40B4-BE49-F238E27FC236}">
                <a16:creationId xmlns:a16="http://schemas.microsoft.com/office/drawing/2014/main" id="{2FD6A621-AB21-4808-9E5E-ABB895CCCF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8469FD-80A8-4630-AF3E-37B8005C07B7}"/>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39770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4469B-8B90-4123-BA1D-9A6E3704A8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77A401-23D2-4F85-85E2-25A3FA8A1746}"/>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4" name="Footer Placeholder 3">
            <a:extLst>
              <a:ext uri="{FF2B5EF4-FFF2-40B4-BE49-F238E27FC236}">
                <a16:creationId xmlns:a16="http://schemas.microsoft.com/office/drawing/2014/main" id="{F9773B4A-AB86-4E5A-A5E0-3F5660A6E5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D19550-13FF-4BAD-8B44-1E25989473CC}"/>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208561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2AEFCD-5885-494B-AC78-4B9478AC2648}"/>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3" name="Footer Placeholder 2">
            <a:extLst>
              <a:ext uri="{FF2B5EF4-FFF2-40B4-BE49-F238E27FC236}">
                <a16:creationId xmlns:a16="http://schemas.microsoft.com/office/drawing/2014/main" id="{B4AE3CEC-7E28-4811-9E0D-5BD3A2FD5E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DF4566-E6F8-4A08-939C-1C608B9B8BB4}"/>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4104130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A09DF-B77B-49F1-9C39-8488602AE1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C8E6FF-E8BE-4651-BA58-78A1D4C242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6FAE32-D04F-4E26-8FD1-85D7BF6E7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D5727-65EB-4FF6-91D8-67A60004537D}"/>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6" name="Footer Placeholder 5">
            <a:extLst>
              <a:ext uri="{FF2B5EF4-FFF2-40B4-BE49-F238E27FC236}">
                <a16:creationId xmlns:a16="http://schemas.microsoft.com/office/drawing/2014/main" id="{F0F596B6-4D83-4B57-ABB3-7A292B8D1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59391-2E04-4AF7-A379-D550F60D1445}"/>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7769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3C43-A9A5-4667-90FC-691C0091C5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8041B0-9B2A-4E4C-9EBA-B278FB3817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C22290-DAF5-48DB-BE7A-096AD3047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0F36FF-73A3-423A-AA61-5CB5CF95B301}"/>
              </a:ext>
            </a:extLst>
          </p:cNvPr>
          <p:cNvSpPr>
            <a:spLocks noGrp="1"/>
          </p:cNvSpPr>
          <p:nvPr>
            <p:ph type="dt" sz="half" idx="10"/>
          </p:nvPr>
        </p:nvSpPr>
        <p:spPr/>
        <p:txBody>
          <a:bodyPr/>
          <a:lstStyle/>
          <a:p>
            <a:fld id="{CC8B2A35-405D-484C-849C-0BCB2EE1719A}" type="datetimeFigureOut">
              <a:rPr lang="en-US" smtClean="0"/>
              <a:t>6/6/2022</a:t>
            </a:fld>
            <a:endParaRPr lang="en-US"/>
          </a:p>
        </p:txBody>
      </p:sp>
      <p:sp>
        <p:nvSpPr>
          <p:cNvPr id="6" name="Footer Placeholder 5">
            <a:extLst>
              <a:ext uri="{FF2B5EF4-FFF2-40B4-BE49-F238E27FC236}">
                <a16:creationId xmlns:a16="http://schemas.microsoft.com/office/drawing/2014/main" id="{18CE1DA2-3837-4771-BC91-57680FBBEF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DCB65-C3C3-4270-AC18-2D4973696496}"/>
              </a:ext>
            </a:extLst>
          </p:cNvPr>
          <p:cNvSpPr>
            <a:spLocks noGrp="1"/>
          </p:cNvSpPr>
          <p:nvPr>
            <p:ph type="sldNum" sz="quarter" idx="12"/>
          </p:nvPr>
        </p:nvSpPr>
        <p:spPr/>
        <p:txBody>
          <a:bodyPr/>
          <a:lstStyle/>
          <a:p>
            <a:fld id="{52F18F6F-0C64-4B8F-ABE5-B10074906F1F}" type="slidenum">
              <a:rPr lang="en-US" smtClean="0"/>
              <a:t>‹#›</a:t>
            </a:fld>
            <a:endParaRPr lang="en-US"/>
          </a:p>
        </p:txBody>
      </p:sp>
    </p:spTree>
    <p:extLst>
      <p:ext uri="{BB962C8B-B14F-4D97-AF65-F5344CB8AC3E}">
        <p14:creationId xmlns:p14="http://schemas.microsoft.com/office/powerpoint/2010/main" val="313616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11681C-8C78-4DB5-93BD-1FD0DE0EE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0701A6-4597-44B7-8C3B-A10C99DCAD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B09CF-2F55-4CDA-A3B2-9FC06A57B8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8B2A35-405D-484C-849C-0BCB2EE1719A}" type="datetimeFigureOut">
              <a:rPr lang="en-US" smtClean="0"/>
              <a:t>6/6/2022</a:t>
            </a:fld>
            <a:endParaRPr lang="en-US"/>
          </a:p>
        </p:txBody>
      </p:sp>
      <p:sp>
        <p:nvSpPr>
          <p:cNvPr id="5" name="Footer Placeholder 4">
            <a:extLst>
              <a:ext uri="{FF2B5EF4-FFF2-40B4-BE49-F238E27FC236}">
                <a16:creationId xmlns:a16="http://schemas.microsoft.com/office/drawing/2014/main" id="{4FFB8329-A8AB-4C9B-B16D-B4FEF0DF0C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7245A9-B9E4-486D-B7CA-0FF2536C7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F18F6F-0C64-4B8F-ABE5-B10074906F1F}" type="slidenum">
              <a:rPr lang="en-US" smtClean="0"/>
              <a:t>‹#›</a:t>
            </a:fld>
            <a:endParaRPr lang="en-US"/>
          </a:p>
        </p:txBody>
      </p:sp>
    </p:spTree>
    <p:extLst>
      <p:ext uri="{BB962C8B-B14F-4D97-AF65-F5344CB8AC3E}">
        <p14:creationId xmlns:p14="http://schemas.microsoft.com/office/powerpoint/2010/main" val="1958610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10.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customXml" Target="../ink/ink13.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15.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16.xml"/><Relationship Id="rId7" Type="http://schemas.openxmlformats.org/officeDocument/2006/relationships/customXml" Target="../ink/ink18.xml"/><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customXml" Target="../ink/ink17.xml"/><Relationship Id="rId10" Type="http://schemas.openxmlformats.org/officeDocument/2006/relationships/image" Target="../media/image26.png"/><Relationship Id="rId4" Type="http://schemas.openxmlformats.org/officeDocument/2006/relationships/image" Target="../media/image100.png"/><Relationship Id="rId9" Type="http://schemas.openxmlformats.org/officeDocument/2006/relationships/customXml" Target="../ink/ink19.xml"/></Relationships>
</file>

<file path=ppt/slides/_rels/slide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customXml" Target="../ink/ink20.xml"/><Relationship Id="rId7" Type="http://schemas.openxmlformats.org/officeDocument/2006/relationships/customXml" Target="../ink/ink22.xml"/><Relationship Id="rId12"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3.xml"/><Relationship Id="rId6" Type="http://schemas.openxmlformats.org/officeDocument/2006/relationships/image" Target="../media/image140.png"/><Relationship Id="rId11" Type="http://schemas.openxmlformats.org/officeDocument/2006/relationships/customXml" Target="../ink/ink24.xml"/><Relationship Id="rId5" Type="http://schemas.openxmlformats.org/officeDocument/2006/relationships/customXml" Target="../ink/ink21.xml"/><Relationship Id="rId10" Type="http://schemas.openxmlformats.org/officeDocument/2006/relationships/image" Target="../media/image160.png"/><Relationship Id="rId4" Type="http://schemas.openxmlformats.org/officeDocument/2006/relationships/image" Target="../media/image130.png"/><Relationship Id="rId9" Type="http://schemas.openxmlformats.org/officeDocument/2006/relationships/customXml" Target="../ink/ink23.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25.xml"/><Relationship Id="rId7" Type="http://schemas.openxmlformats.org/officeDocument/2006/relationships/customXml" Target="../ink/ink27.xml"/><Relationship Id="rId2" Type="http://schemas.openxmlformats.org/officeDocument/2006/relationships/image" Target="../media/image29.tiff"/><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customXml" Target="../ink/ink26.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B1BAB-8358-40F9-B7D1-C4F9084CC497}"/>
              </a:ext>
            </a:extLst>
          </p:cNvPr>
          <p:cNvSpPr>
            <a:spLocks noGrp="1"/>
          </p:cNvSpPr>
          <p:nvPr>
            <p:ph type="ctrTitle"/>
          </p:nvPr>
        </p:nvSpPr>
        <p:spPr>
          <a:xfrm>
            <a:off x="1094095" y="851517"/>
            <a:ext cx="5238466" cy="2991416"/>
          </a:xfrm>
        </p:spPr>
        <p:txBody>
          <a:bodyPr anchor="b">
            <a:normAutofit/>
          </a:bodyPr>
          <a:lstStyle/>
          <a:p>
            <a:pPr algn="l"/>
            <a:r>
              <a:rPr lang="en-US" altLang="en-US"/>
              <a:t>E-mails and Memorandums</a:t>
            </a:r>
            <a:endParaRPr lang="en-US"/>
          </a:p>
        </p:txBody>
      </p:sp>
      <p:sp>
        <p:nvSpPr>
          <p:cNvPr id="35" name="Freeform: Shape 3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22" descr="Open envelope">
            <a:extLst>
              <a:ext uri="{FF2B5EF4-FFF2-40B4-BE49-F238E27FC236}">
                <a16:creationId xmlns:a16="http://schemas.microsoft.com/office/drawing/2014/main" id="{25ECFF96-2917-4A26-9505-897BEAFB3C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1529300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F110FF-E5A1-47A3-A1DA-905F24538AB3}"/>
              </a:ext>
            </a:extLst>
          </p:cNvPr>
          <p:cNvSpPr>
            <a:spLocks noGrp="1"/>
          </p:cNvSpPr>
          <p:nvPr>
            <p:ph type="title"/>
          </p:nvPr>
        </p:nvSpPr>
        <p:spPr>
          <a:xfrm>
            <a:off x="965199" y="851517"/>
            <a:ext cx="5130795" cy="1461778"/>
          </a:xfrm>
        </p:spPr>
        <p:txBody>
          <a:bodyPr>
            <a:normAutofit/>
          </a:bodyPr>
          <a:lstStyle/>
          <a:p>
            <a:r>
              <a:rPr lang="en-US" sz="4000"/>
              <a:t>E-mailing Etiquette / Netiquette </a:t>
            </a:r>
          </a:p>
        </p:txBody>
      </p:sp>
      <p:sp>
        <p:nvSpPr>
          <p:cNvPr id="3" name="Content Placeholder 2">
            <a:extLst>
              <a:ext uri="{FF2B5EF4-FFF2-40B4-BE49-F238E27FC236}">
                <a16:creationId xmlns:a16="http://schemas.microsoft.com/office/drawing/2014/main" id="{117CC6AE-7EB6-45AE-900A-27A8B0EAAAB5}"/>
              </a:ext>
            </a:extLst>
          </p:cNvPr>
          <p:cNvSpPr>
            <a:spLocks noGrp="1"/>
          </p:cNvSpPr>
          <p:nvPr>
            <p:ph idx="1"/>
          </p:nvPr>
        </p:nvSpPr>
        <p:spPr>
          <a:xfrm>
            <a:off x="965200" y="2470248"/>
            <a:ext cx="4048344" cy="3536236"/>
          </a:xfrm>
        </p:spPr>
        <p:txBody>
          <a:bodyPr>
            <a:normAutofit/>
          </a:bodyPr>
          <a:lstStyle/>
          <a:p>
            <a:pPr marL="514350" indent="-514350">
              <a:buFont typeface="+mj-lt"/>
              <a:buAutoNum type="arabicPeriod"/>
            </a:pPr>
            <a:r>
              <a:rPr lang="en-US" sz="1500"/>
              <a:t>Only discuss public matters</a:t>
            </a:r>
          </a:p>
          <a:p>
            <a:pPr marL="514350" indent="-514350">
              <a:buFont typeface="+mj-lt"/>
              <a:buAutoNum type="arabicPeriod"/>
            </a:pPr>
            <a:r>
              <a:rPr lang="en-US" sz="1500"/>
              <a:t>Briefly introduce yourself</a:t>
            </a:r>
          </a:p>
          <a:p>
            <a:pPr marL="514350" indent="-514350">
              <a:buFont typeface="+mj-lt"/>
              <a:buAutoNum type="arabicPeriod"/>
            </a:pPr>
            <a:r>
              <a:rPr lang="en-US" sz="1500"/>
              <a:t>Don't "e-mail angry</a:t>
            </a:r>
          </a:p>
          <a:p>
            <a:pPr marL="514350" indent="-514350">
              <a:buFont typeface="+mj-lt"/>
              <a:buAutoNum type="arabicPeriod"/>
            </a:pPr>
            <a:r>
              <a:rPr lang="en-US" sz="1500"/>
              <a:t>Use exclamation points sparingly</a:t>
            </a:r>
          </a:p>
          <a:p>
            <a:pPr marL="514350" indent="-514350">
              <a:buFont typeface="+mj-lt"/>
              <a:buAutoNum type="arabicPeriod"/>
            </a:pPr>
            <a:r>
              <a:rPr lang="en-US" sz="1500"/>
              <a:t>Be careful with confidential information</a:t>
            </a:r>
          </a:p>
          <a:p>
            <a:pPr marL="514350" indent="-514350">
              <a:buFont typeface="+mj-lt"/>
              <a:buAutoNum type="arabicPeriod"/>
            </a:pPr>
            <a:r>
              <a:rPr lang="en-US" sz="1500"/>
              <a:t>Respond in a timely fashion</a:t>
            </a:r>
          </a:p>
          <a:p>
            <a:pPr marL="514350" indent="-514350">
              <a:buFont typeface="+mj-lt"/>
              <a:buAutoNum type="arabicPeriod"/>
            </a:pPr>
            <a:r>
              <a:rPr lang="en-US" sz="1500"/>
              <a:t>Refrain from sending one-liners</a:t>
            </a:r>
          </a:p>
          <a:p>
            <a:pPr marL="514350" indent="-514350">
              <a:buFont typeface="+mj-lt"/>
              <a:buAutoNum type="arabicPeriod"/>
            </a:pPr>
            <a:r>
              <a:rPr lang="en-US" sz="1500"/>
              <a:t>Avoid using shortcuts to real words, emoticons, jargon, or slang</a:t>
            </a:r>
          </a:p>
          <a:p>
            <a:pPr marL="514350" indent="-514350">
              <a:buFont typeface="+mj-lt"/>
              <a:buAutoNum type="arabicPeriod"/>
            </a:pPr>
            <a:r>
              <a:rPr lang="en-US" sz="1500"/>
              <a:t>Keep it clean</a:t>
            </a:r>
          </a:p>
          <a:p>
            <a:pPr marL="514350" indent="-514350">
              <a:buFont typeface="+mj-lt"/>
              <a:buAutoNum type="arabicPeriod"/>
            </a:pPr>
            <a:r>
              <a:rPr lang="en-US" sz="1500"/>
              <a:t>Be clear in your subject line</a:t>
            </a:r>
          </a:p>
        </p:txBody>
      </p:sp>
    </p:spTree>
    <p:extLst>
      <p:ext uri="{BB962C8B-B14F-4D97-AF65-F5344CB8AC3E}">
        <p14:creationId xmlns:p14="http://schemas.microsoft.com/office/powerpoint/2010/main" val="3831234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9B54B-FF5F-4027-949A-6BFA8C7254DF}"/>
              </a:ext>
            </a:extLst>
          </p:cNvPr>
          <p:cNvSpPr>
            <a:spLocks noGrp="1"/>
          </p:cNvSpPr>
          <p:nvPr>
            <p:ph type="title"/>
          </p:nvPr>
        </p:nvSpPr>
        <p:spPr>
          <a:xfrm>
            <a:off x="965199" y="447741"/>
            <a:ext cx="4278623" cy="1645919"/>
          </a:xfrm>
        </p:spPr>
        <p:txBody>
          <a:bodyPr>
            <a:normAutofit/>
          </a:bodyPr>
          <a:lstStyle/>
          <a:p>
            <a:r>
              <a:rPr lang="en-US" sz="4000"/>
              <a:t>Netiquette Contd.</a:t>
            </a:r>
          </a:p>
        </p:txBody>
      </p:sp>
      <p:sp>
        <p:nvSpPr>
          <p:cNvPr id="36" name="Freeform: Shape 35">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827416"/>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Shape 39">
            <a:extLst>
              <a:ext uri="{FF2B5EF4-FFF2-40B4-BE49-F238E27FC236}">
                <a16:creationId xmlns:a16="http://schemas.microsoft.com/office/drawing/2014/main" id="{19D0EF7D-8D7F-4A18-A68B-92E2D448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825104"/>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lumMod val="85000"/>
              <a:lumOff val="15000"/>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43"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B5E58BF-17E8-4DEA-A38E-636EABD59ACE}"/>
              </a:ext>
            </a:extLst>
          </p:cNvPr>
          <p:cNvSpPr>
            <a:spLocks noGrp="1"/>
          </p:cNvSpPr>
          <p:nvPr>
            <p:ph idx="1"/>
          </p:nvPr>
        </p:nvSpPr>
        <p:spPr>
          <a:xfrm>
            <a:off x="965199" y="2912937"/>
            <a:ext cx="4741917" cy="3497322"/>
          </a:xfrm>
        </p:spPr>
        <p:txBody>
          <a:bodyPr>
            <a:normAutofit fontScale="92500" lnSpcReduction="10000"/>
          </a:bodyPr>
          <a:lstStyle/>
          <a:p>
            <a:pPr marL="465138" indent="-465138">
              <a:buNone/>
            </a:pPr>
            <a:r>
              <a:rPr lang="en-US" sz="1300" dirty="0">
                <a:solidFill>
                  <a:schemeClr val="bg1"/>
                </a:solidFill>
              </a:rPr>
              <a:t>11. 	</a:t>
            </a:r>
            <a:r>
              <a:rPr lang="en-US" sz="1600" dirty="0">
                <a:solidFill>
                  <a:schemeClr val="bg1"/>
                </a:solidFill>
              </a:rPr>
              <a:t>Don't get mistaken for Spam</a:t>
            </a:r>
          </a:p>
          <a:p>
            <a:pPr marL="463550" indent="-463550">
              <a:buNone/>
            </a:pPr>
            <a:r>
              <a:rPr lang="en-US" sz="1600" dirty="0">
                <a:solidFill>
                  <a:schemeClr val="bg1"/>
                </a:solidFill>
              </a:rPr>
              <a:t>12. 	Your subject line must match the message</a:t>
            </a:r>
          </a:p>
          <a:p>
            <a:pPr marL="463550" indent="-463550">
              <a:buNone/>
            </a:pPr>
            <a:r>
              <a:rPr lang="en-US" sz="1600" dirty="0">
                <a:solidFill>
                  <a:schemeClr val="bg1"/>
                </a:solidFill>
              </a:rPr>
              <a:t>13.	Provide a warning when sending large attachments</a:t>
            </a:r>
          </a:p>
          <a:p>
            <a:pPr marL="463550" indent="-463550">
              <a:buNone/>
            </a:pPr>
            <a:r>
              <a:rPr lang="en-US" sz="1600" dirty="0">
                <a:solidFill>
                  <a:schemeClr val="bg1"/>
                </a:solidFill>
              </a:rPr>
              <a:t>14. 	No more than two attachments, and provide a logical name</a:t>
            </a:r>
          </a:p>
          <a:p>
            <a:pPr marL="463550" indent="-463550">
              <a:buNone/>
            </a:pPr>
            <a:r>
              <a:rPr lang="en-US" sz="1600" dirty="0">
                <a:solidFill>
                  <a:schemeClr val="bg1"/>
                </a:solidFill>
              </a:rPr>
              <a:t>15. 	Send or copy others only on a need to know basis</a:t>
            </a:r>
          </a:p>
          <a:p>
            <a:pPr marL="463550" indent="-463550">
              <a:buNone/>
              <a:tabLst>
                <a:tab pos="801688" algn="l"/>
              </a:tabLst>
            </a:pPr>
            <a:r>
              <a:rPr lang="en-US" sz="1600" dirty="0">
                <a:solidFill>
                  <a:schemeClr val="bg1"/>
                </a:solidFill>
              </a:rPr>
              <a:t>16. 	Beware of the "reply all." </a:t>
            </a:r>
          </a:p>
          <a:p>
            <a:pPr marL="463550" indent="-463550">
              <a:buNone/>
            </a:pPr>
            <a:r>
              <a:rPr lang="en-US" sz="1600" dirty="0">
                <a:solidFill>
                  <a:schemeClr val="bg1"/>
                </a:solidFill>
              </a:rPr>
              <a:t>17. 	Pick up the phone</a:t>
            </a:r>
          </a:p>
          <a:p>
            <a:pPr marL="463550" indent="-463550">
              <a:buNone/>
            </a:pPr>
            <a:r>
              <a:rPr lang="en-US" sz="1600" dirty="0">
                <a:solidFill>
                  <a:schemeClr val="bg1"/>
                </a:solidFill>
              </a:rPr>
              <a:t>18. 	Evaluate the importance of your e-mail</a:t>
            </a:r>
          </a:p>
          <a:p>
            <a:pPr marL="463550" indent="-463550">
              <a:buNone/>
            </a:pPr>
            <a:r>
              <a:rPr lang="en-US" sz="1600" dirty="0">
                <a:solidFill>
                  <a:schemeClr val="bg1"/>
                </a:solidFill>
              </a:rPr>
              <a:t>19. 	Maintain privacy</a:t>
            </a:r>
          </a:p>
          <a:p>
            <a:pPr marL="463550" indent="-463550">
              <a:buNone/>
            </a:pPr>
            <a:r>
              <a:rPr lang="en-US" sz="1600" dirty="0">
                <a:solidFill>
                  <a:schemeClr val="bg1"/>
                </a:solidFill>
              </a:rPr>
              <a:t>20. 	Keep it short and get to the point</a:t>
            </a:r>
          </a:p>
        </p:txBody>
      </p:sp>
    </p:spTree>
    <p:extLst>
      <p:ext uri="{BB962C8B-B14F-4D97-AF65-F5344CB8AC3E}">
        <p14:creationId xmlns:p14="http://schemas.microsoft.com/office/powerpoint/2010/main" val="468830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6F0B49-E426-4E37-A896-3B9A0597F752}"/>
              </a:ext>
            </a:extLst>
          </p:cNvPr>
          <p:cNvSpPr>
            <a:spLocks noGrp="1"/>
          </p:cNvSpPr>
          <p:nvPr>
            <p:ph type="title"/>
          </p:nvPr>
        </p:nvSpPr>
        <p:spPr>
          <a:xfrm>
            <a:off x="1286933" y="1327438"/>
            <a:ext cx="6247722" cy="1461778"/>
          </a:xfrm>
        </p:spPr>
        <p:txBody>
          <a:bodyPr anchor="t">
            <a:normAutofit/>
          </a:bodyPr>
          <a:lstStyle/>
          <a:p>
            <a:r>
              <a:rPr lang="en-US"/>
              <a:t>Netiquette Contd. </a:t>
            </a:r>
          </a:p>
        </p:txBody>
      </p:sp>
      <p:sp>
        <p:nvSpPr>
          <p:cNvPr id="3" name="Content Placeholder 2">
            <a:extLst>
              <a:ext uri="{FF2B5EF4-FFF2-40B4-BE49-F238E27FC236}">
                <a16:creationId xmlns:a16="http://schemas.microsoft.com/office/drawing/2014/main" id="{FA89C4D8-F14D-4707-88D0-157D5F7399F0}"/>
              </a:ext>
            </a:extLst>
          </p:cNvPr>
          <p:cNvSpPr>
            <a:spLocks noGrp="1"/>
          </p:cNvSpPr>
          <p:nvPr>
            <p:ph idx="1"/>
          </p:nvPr>
        </p:nvSpPr>
        <p:spPr>
          <a:xfrm>
            <a:off x="1286934" y="2946169"/>
            <a:ext cx="6247722" cy="3088871"/>
          </a:xfrm>
        </p:spPr>
        <p:txBody>
          <a:bodyPr>
            <a:normAutofit/>
          </a:bodyPr>
          <a:lstStyle/>
          <a:p>
            <a:pPr marL="465138" indent="-465138">
              <a:buAutoNum type="arabicPeriod" startAt="21"/>
            </a:pPr>
            <a:r>
              <a:rPr lang="en-US" sz="2400"/>
              <a:t>Know your audience </a:t>
            </a:r>
          </a:p>
          <a:p>
            <a:pPr marL="465138" indent="-465138">
              <a:buAutoNum type="arabicPeriod" startAt="21"/>
            </a:pPr>
            <a:r>
              <a:rPr lang="en-US" sz="2400"/>
              <a:t> Always include a signature</a:t>
            </a:r>
          </a:p>
          <a:p>
            <a:pPr marL="465138" indent="-465138">
              <a:buAutoNum type="arabicPeriod" startAt="21"/>
            </a:pPr>
            <a:r>
              <a:rPr lang="en-US" sz="2400"/>
              <a:t>Only use an auto-responder when necessary</a:t>
            </a:r>
          </a:p>
          <a:p>
            <a:pPr marL="465138" indent="-465138">
              <a:buAutoNum type="arabicPeriod" startAt="21"/>
            </a:pPr>
            <a:r>
              <a:rPr lang="en-US" sz="2400"/>
              <a:t>Train your staff</a:t>
            </a:r>
          </a:p>
          <a:p>
            <a:pPr marL="465138" indent="-465138">
              <a:buAutoNum type="arabicPeriod" startAt="21"/>
            </a:pPr>
            <a:r>
              <a:rPr lang="en-US" sz="2400"/>
              <a:t>Your e-mail is a reflection of you</a:t>
            </a:r>
          </a:p>
        </p:txBody>
      </p:sp>
      <p:sp>
        <p:nvSpPr>
          <p:cNvPr id="25" name="Freeform: Shape 24">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7"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498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517C-8802-4C16-9595-DED01C8350C5}"/>
              </a:ext>
            </a:extLst>
          </p:cNvPr>
          <p:cNvSpPr>
            <a:spLocks noGrp="1"/>
          </p:cNvSpPr>
          <p:nvPr>
            <p:ph type="title"/>
          </p:nvPr>
        </p:nvSpPr>
        <p:spPr>
          <a:xfrm rot="16200000">
            <a:off x="-254433" y="2630715"/>
            <a:ext cx="3585901" cy="1596569"/>
          </a:xfrm>
        </p:spPr>
        <p:txBody>
          <a:bodyPr>
            <a:normAutofit/>
          </a:bodyPr>
          <a:lstStyle/>
          <a:p>
            <a:r>
              <a:rPr lang="en-US"/>
              <a:t>E-mail Format </a:t>
            </a:r>
            <a:endParaRPr lang="en-US" dirty="0"/>
          </a:p>
        </p:txBody>
      </p:sp>
      <p:sp>
        <p:nvSpPr>
          <p:cNvPr id="5" name="Text Box 3">
            <a:extLst>
              <a:ext uri="{FF2B5EF4-FFF2-40B4-BE49-F238E27FC236}">
                <a16:creationId xmlns:a16="http://schemas.microsoft.com/office/drawing/2014/main" id="{275BF79E-3F6E-48A8-9077-2D6D7111333C}"/>
              </a:ext>
            </a:extLst>
          </p:cNvPr>
          <p:cNvSpPr txBox="1">
            <a:spLocks noChangeArrowheads="1"/>
          </p:cNvSpPr>
          <p:nvPr/>
        </p:nvSpPr>
        <p:spPr bwMode="auto">
          <a:xfrm>
            <a:off x="3840480" y="1041008"/>
            <a:ext cx="6856549" cy="545186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From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Date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To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CC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Subject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Salutation</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Thank you</a:t>
            </a:r>
          </a:p>
          <a:p>
            <a:pPr marL="0" marR="0" lvl="0" indent="0" algn="l" defTabSz="914400" rtl="0" eaLnBrk="0" fontAlgn="base" latinLnBrk="0" hangingPunct="0">
              <a:lnSpc>
                <a:spcPct val="100000"/>
              </a:lnSpc>
              <a:spcBef>
                <a:spcPct val="0"/>
              </a:spcBef>
              <a:spcAft>
                <a:spcPts val="800"/>
              </a:spcAft>
              <a:buClrTx/>
              <a:buSzTx/>
              <a:buFontTx/>
              <a:buNone/>
              <a:tabLst/>
            </a:pP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Digital Signature</a:t>
            </a:r>
          </a:p>
          <a:p>
            <a:pPr marL="0" marR="0" lvl="0" indent="0" algn="l" defTabSz="914400" rtl="0" eaLnBrk="0" fontAlgn="base" latinLnBrk="0" hangingPunct="0">
              <a:lnSpc>
                <a:spcPct val="100000"/>
              </a:lnSpc>
              <a:spcBef>
                <a:spcPct val="0"/>
              </a:spcBef>
              <a:spcAft>
                <a:spcPts val="800"/>
              </a:spcAft>
              <a:buClrTx/>
              <a:buSzTx/>
              <a:buFontTx/>
              <a:buNone/>
              <a:tabLst/>
            </a:pPr>
            <a:r>
              <a:rPr lang="en-US" altLang="en-US" sz="1600" dirty="0"/>
              <a:t>Designation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600" b="0" i="0" u="none" strike="noStrike" cap="none" normalizeH="0" baseline="0" dirty="0">
                <a:ln>
                  <a:noFill/>
                </a:ln>
                <a:solidFill>
                  <a:schemeClr val="tx1"/>
                </a:solidFill>
                <a:effectLst/>
              </a:rPr>
              <a:t>Affiliation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0388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EA371-2BA4-4CD5-826A-3FCE33853557}"/>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4E32C912-811C-487B-8EA4-92B30C6ED390}"/>
              </a:ext>
            </a:extLst>
          </p:cNvPr>
          <p:cNvSpPr>
            <a:spLocks noGrp="1"/>
          </p:cNvSpPr>
          <p:nvPr>
            <p:ph idx="1"/>
          </p:nvPr>
        </p:nvSpPr>
        <p:spPr/>
        <p:txBody>
          <a:bodyPr/>
          <a:lstStyle/>
          <a:p>
            <a:r>
              <a:rPr lang="en-US" dirty="0"/>
              <a:t>Think of a time you had to write an email to any of your module lecturers about some issue related to the module. Write that email.  </a:t>
            </a:r>
          </a:p>
        </p:txBody>
      </p:sp>
    </p:spTree>
    <p:extLst>
      <p:ext uri="{BB962C8B-B14F-4D97-AF65-F5344CB8AC3E}">
        <p14:creationId xmlns:p14="http://schemas.microsoft.com/office/powerpoint/2010/main" val="2764991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2095C-E122-4C86-8D1D-D332C27F6795}"/>
              </a:ext>
            </a:extLst>
          </p:cNvPr>
          <p:cNvSpPr>
            <a:spLocks noGrp="1"/>
          </p:cNvSpPr>
          <p:nvPr>
            <p:ph type="title"/>
          </p:nvPr>
        </p:nvSpPr>
        <p:spPr>
          <a:xfrm>
            <a:off x="1356919" y="2945524"/>
            <a:ext cx="6457183" cy="2577452"/>
          </a:xfrm>
        </p:spPr>
        <p:txBody>
          <a:bodyPr vert="horz" lIns="91440" tIns="45720" rIns="91440" bIns="45720" rtlCol="0" anchor="t">
            <a:normAutofit/>
          </a:bodyPr>
          <a:lstStyle/>
          <a:p>
            <a:r>
              <a:rPr lang="en-US" sz="7200" kern="1200">
                <a:solidFill>
                  <a:schemeClr val="tx1"/>
                </a:solidFill>
                <a:latin typeface="+mj-lt"/>
                <a:ea typeface="+mj-ea"/>
                <a:cs typeface="+mj-cs"/>
              </a:rPr>
              <a:t>Memorandums </a:t>
            </a:r>
          </a:p>
        </p:txBody>
      </p:sp>
      <p:sp>
        <p:nvSpPr>
          <p:cNvPr id="10" name="Freeform: Shape 9">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904"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2682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C1F5A-59D9-497C-BE89-CF7CFBB4337F}"/>
              </a:ext>
            </a:extLst>
          </p:cNvPr>
          <p:cNvSpPr>
            <a:spLocks noGrp="1"/>
          </p:cNvSpPr>
          <p:nvPr>
            <p:ph type="title"/>
          </p:nvPr>
        </p:nvSpPr>
        <p:spPr>
          <a:xfrm>
            <a:off x="1286933" y="1327438"/>
            <a:ext cx="6247722" cy="1461778"/>
          </a:xfrm>
        </p:spPr>
        <p:txBody>
          <a:bodyPr anchor="t">
            <a:normAutofit/>
          </a:bodyPr>
          <a:lstStyle/>
          <a:p>
            <a:r>
              <a:rPr lang="en-US"/>
              <a:t>What is a Memo? </a:t>
            </a:r>
          </a:p>
        </p:txBody>
      </p:sp>
      <p:sp>
        <p:nvSpPr>
          <p:cNvPr id="3" name="Content Placeholder 2">
            <a:extLst>
              <a:ext uri="{FF2B5EF4-FFF2-40B4-BE49-F238E27FC236}">
                <a16:creationId xmlns:a16="http://schemas.microsoft.com/office/drawing/2014/main" id="{E06F67D9-974C-4DC1-AD27-83C639F8C3E6}"/>
              </a:ext>
            </a:extLst>
          </p:cNvPr>
          <p:cNvSpPr>
            <a:spLocks noGrp="1"/>
          </p:cNvSpPr>
          <p:nvPr>
            <p:ph idx="1"/>
          </p:nvPr>
        </p:nvSpPr>
        <p:spPr>
          <a:xfrm>
            <a:off x="1286934" y="2946169"/>
            <a:ext cx="6247722" cy="3088871"/>
          </a:xfrm>
        </p:spPr>
        <p:txBody>
          <a:bodyPr>
            <a:normAutofit/>
          </a:bodyPr>
          <a:lstStyle/>
          <a:p>
            <a:pPr marL="0" indent="0">
              <a:buNone/>
            </a:pPr>
            <a:r>
              <a:rPr lang="en-US" altLang="en-US" sz="2000"/>
              <a:t>A memo is a written message from one person to another (or several people) within the same organization. </a:t>
            </a:r>
          </a:p>
          <a:p>
            <a:pPr marL="0" indent="0">
              <a:buNone/>
            </a:pPr>
            <a:endParaRPr lang="en-US" altLang="en-US" sz="2000"/>
          </a:p>
          <a:p>
            <a:pPr marL="0" indent="0">
              <a:buNone/>
            </a:pPr>
            <a:r>
              <a:rPr lang="en-US" altLang="en-US" sz="2000"/>
              <a:t>Memos (Memoranda) serve several purposes:</a:t>
            </a:r>
          </a:p>
          <a:p>
            <a:pPr marL="0" indent="0">
              <a:buNone/>
            </a:pPr>
            <a:br>
              <a:rPr lang="en-US" altLang="en-US" sz="2000"/>
            </a:br>
            <a:r>
              <a:rPr lang="en-US" altLang="en-US" sz="2000"/>
              <a:t>     1. To provide information</a:t>
            </a:r>
            <a:br>
              <a:rPr lang="en-US" altLang="en-US" sz="2000"/>
            </a:br>
            <a:r>
              <a:rPr lang="en-US" altLang="en-US" sz="2000"/>
              <a:t>     2. To request information</a:t>
            </a:r>
            <a:br>
              <a:rPr lang="en-US" altLang="en-US" sz="2000"/>
            </a:br>
            <a:r>
              <a:rPr lang="en-US" altLang="en-US" sz="2000"/>
              <a:t>     3. To inform of actions, decisions</a:t>
            </a:r>
            <a:br>
              <a:rPr lang="en-US" altLang="en-US" sz="2000"/>
            </a:br>
            <a:r>
              <a:rPr lang="en-US" altLang="en-US" sz="2000"/>
              <a:t>     4. To request actions, decisions</a:t>
            </a:r>
            <a:endParaRPr lang="en-US" sz="2000"/>
          </a:p>
        </p:txBody>
      </p:sp>
      <p:sp>
        <p:nvSpPr>
          <p:cNvPr id="36" name="Freeform: Shape 35">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8"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0"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78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FAA7BA-C482-408A-8829-EC5740347EE7}"/>
              </a:ext>
            </a:extLst>
          </p:cNvPr>
          <p:cNvSpPr>
            <a:spLocks noGrp="1"/>
          </p:cNvSpPr>
          <p:nvPr>
            <p:ph type="title"/>
          </p:nvPr>
        </p:nvSpPr>
        <p:spPr>
          <a:xfrm>
            <a:off x="965199" y="851517"/>
            <a:ext cx="5130795" cy="1461778"/>
          </a:xfrm>
        </p:spPr>
        <p:txBody>
          <a:bodyPr>
            <a:normAutofit/>
          </a:bodyPr>
          <a:lstStyle/>
          <a:p>
            <a:br>
              <a:rPr lang="en-US" sz="2200" dirty="0"/>
            </a:br>
            <a:r>
              <a:rPr lang="en-US" sz="2200" dirty="0"/>
              <a:t>Memos are formatted differently from letters:</a:t>
            </a:r>
            <a:br>
              <a:rPr lang="en-US" sz="2200" dirty="0"/>
            </a:br>
            <a:endParaRPr lang="en-US" sz="2200" dirty="0"/>
          </a:p>
        </p:txBody>
      </p:sp>
      <p:sp>
        <p:nvSpPr>
          <p:cNvPr id="3" name="Content Placeholder 2">
            <a:extLst>
              <a:ext uri="{FF2B5EF4-FFF2-40B4-BE49-F238E27FC236}">
                <a16:creationId xmlns:a16="http://schemas.microsoft.com/office/drawing/2014/main" id="{E9675EE3-C694-44BE-9962-0FB7E46A59A3}"/>
              </a:ext>
            </a:extLst>
          </p:cNvPr>
          <p:cNvSpPr>
            <a:spLocks noGrp="1"/>
          </p:cNvSpPr>
          <p:nvPr>
            <p:ph idx="1"/>
          </p:nvPr>
        </p:nvSpPr>
        <p:spPr>
          <a:xfrm>
            <a:off x="965200" y="2470248"/>
            <a:ext cx="4048344" cy="3536236"/>
          </a:xfrm>
        </p:spPr>
        <p:txBody>
          <a:bodyPr>
            <a:normAutofit/>
          </a:bodyPr>
          <a:lstStyle/>
          <a:p>
            <a:pPr lvl="0"/>
            <a:r>
              <a:rPr lang="en-US" sz="1700"/>
              <a:t>Omit the complimentary opening (Dear Dr. Bartlet:) and complimentary close (Sincerely, Mary Walker) that are included in a letter.</a:t>
            </a:r>
          </a:p>
          <a:p>
            <a:pPr lvl="0"/>
            <a:r>
              <a:rPr lang="en-US" sz="1700"/>
              <a:t>Omit the mailing and return address (because memos are typically internal—sent between employees of the same company—no addresses are needed).</a:t>
            </a:r>
          </a:p>
          <a:p>
            <a:pPr lvl="0"/>
            <a:r>
              <a:rPr lang="en-US" sz="1700"/>
              <a:t>If sending a hard copy, initial or sign the memo next to your name on the "From" line.   Label the memo "Memo "Memorandum," etc. at the top of the page, as in the examples below.</a:t>
            </a:r>
          </a:p>
          <a:p>
            <a:pPr marL="0" indent="0">
              <a:buNone/>
            </a:pPr>
            <a:endParaRPr lang="en-US" sz="1700"/>
          </a:p>
        </p:txBody>
      </p:sp>
    </p:spTree>
    <p:extLst>
      <p:ext uri="{BB962C8B-B14F-4D97-AF65-F5344CB8AC3E}">
        <p14:creationId xmlns:p14="http://schemas.microsoft.com/office/powerpoint/2010/main" val="2417814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BE460E-4DA9-4BC4-A2A4-4F007A5662DB}"/>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20A40F4E-71BF-42DE-985B-E86E21767518}"/>
              </a:ext>
            </a:extLst>
          </p:cNvPr>
          <p:cNvSpPr txBox="1">
            <a:spLocks/>
          </p:cNvSpPr>
          <p:nvPr/>
        </p:nvSpPr>
        <p:spPr>
          <a:xfrm>
            <a:off x="1524000" y="681037"/>
            <a:ext cx="9144000" cy="594360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defRPr/>
            </a:pPr>
            <a:r>
              <a:rPr lang="en-US" sz="4000" dirty="0"/>
              <a:t>Memorandum</a:t>
            </a:r>
          </a:p>
          <a:p>
            <a:pPr>
              <a:buFont typeface="Arial" panose="020B0604020202020204" pitchFamily="34" charset="0"/>
              <a:buNone/>
              <a:defRPr/>
            </a:pPr>
            <a:endParaRPr lang="en-US" sz="4000" dirty="0"/>
          </a:p>
          <a:p>
            <a:pPr>
              <a:buFont typeface="Arial" panose="020B0604020202020204" pitchFamily="34" charset="0"/>
              <a:buNone/>
              <a:defRPr/>
            </a:pPr>
            <a:r>
              <a:rPr lang="en-US" sz="4000" dirty="0"/>
              <a:t>To         : Receiver’s Name/s and Designation/s</a:t>
            </a:r>
          </a:p>
          <a:p>
            <a:pPr>
              <a:buFont typeface="Arial" panose="020B0604020202020204" pitchFamily="34" charset="0"/>
              <a:buNone/>
              <a:defRPr/>
            </a:pPr>
            <a:r>
              <a:rPr lang="en-US" sz="4000" dirty="0"/>
              <a:t>Through: name , designation</a:t>
            </a:r>
          </a:p>
          <a:p>
            <a:pPr>
              <a:buFont typeface="Arial" panose="020B0604020202020204" pitchFamily="34" charset="0"/>
              <a:buNone/>
              <a:defRPr/>
            </a:pPr>
            <a:r>
              <a:rPr lang="en-US" sz="4000" dirty="0"/>
              <a:t>From  	: Sender’s name and Designation</a:t>
            </a:r>
          </a:p>
          <a:p>
            <a:pPr>
              <a:buFont typeface="Arial" panose="020B0604020202020204" pitchFamily="34" charset="0"/>
              <a:buNone/>
              <a:defRPr/>
            </a:pPr>
            <a:r>
              <a:rPr lang="en-US" sz="4000" dirty="0"/>
              <a:t>CC       	: Name of person/s to whom you send the copy</a:t>
            </a:r>
          </a:p>
          <a:p>
            <a:pPr>
              <a:buFont typeface="Arial" panose="020B0604020202020204" pitchFamily="34" charset="0"/>
              <a:buNone/>
              <a:defRPr/>
            </a:pPr>
            <a:r>
              <a:rPr lang="en-US" sz="4000" dirty="0"/>
              <a:t>Date   	: Day  Month  Year </a:t>
            </a:r>
          </a:p>
          <a:p>
            <a:pPr>
              <a:buFont typeface="Arial" panose="020B0604020202020204" pitchFamily="34" charset="0"/>
              <a:buNone/>
              <a:defRPr/>
            </a:pPr>
            <a:r>
              <a:rPr lang="en-US" sz="4000" dirty="0"/>
              <a:t>Subject    	: Main purpose of sending the memo</a:t>
            </a:r>
          </a:p>
          <a:p>
            <a:pPr>
              <a:buFont typeface="Arial" panose="020B0604020202020204" pitchFamily="34" charset="0"/>
              <a:buNone/>
              <a:defRPr/>
            </a:pPr>
            <a:endParaRPr lang="en-US" sz="3600" b="1" dirty="0">
              <a:latin typeface="Tempus Sans ITC" pitchFamily="82" charset="0"/>
            </a:endParaRPr>
          </a:p>
          <a:p>
            <a:pPr>
              <a:buFont typeface="Arial" panose="020B0604020202020204" pitchFamily="34" charset="0"/>
              <a:buNone/>
              <a:defRPr/>
            </a:pPr>
            <a:r>
              <a:rPr lang="en-US" sz="3600" b="1" dirty="0">
                <a:latin typeface="Tempus Sans ITC" pitchFamily="82" charset="0"/>
              </a:rPr>
              <a:t>..............Reason for the memo……………………..............................</a:t>
            </a:r>
          </a:p>
          <a:p>
            <a:pPr>
              <a:buFont typeface="Arial" panose="020B0604020202020204" pitchFamily="34" charset="0"/>
              <a:buNone/>
              <a:defRPr/>
            </a:pPr>
            <a:r>
              <a:rPr lang="en-US" sz="3600" b="1" dirty="0">
                <a:latin typeface="Tempus Sans ITC" pitchFamily="82" charset="0"/>
              </a:rPr>
              <a:t>.........Any Instructions or information……………………………….</a:t>
            </a:r>
          </a:p>
          <a:p>
            <a:pPr>
              <a:buFont typeface="Arial" panose="020B0604020202020204" pitchFamily="34" charset="0"/>
              <a:buNone/>
              <a:defRPr/>
            </a:pPr>
            <a:r>
              <a:rPr lang="en-US" sz="3600" b="1" dirty="0">
                <a:latin typeface="Tempus Sans ITC" pitchFamily="82" charset="0"/>
              </a:rPr>
              <a:t>………What is required of the reader </a:t>
            </a:r>
            <a:r>
              <a:rPr lang="en-US" sz="3600" b="1" dirty="0" err="1">
                <a:latin typeface="Tempus Sans ITC" pitchFamily="82" charset="0"/>
              </a:rPr>
              <a:t>e.g.Confirmation</a:t>
            </a:r>
            <a:r>
              <a:rPr lang="en-US" sz="3600" b="1" dirty="0">
                <a:latin typeface="Tempus Sans ITC" pitchFamily="82" charset="0"/>
              </a:rPr>
              <a:t>, answers or</a:t>
            </a:r>
          </a:p>
          <a:p>
            <a:pPr>
              <a:buFont typeface="Arial" panose="020B0604020202020204" pitchFamily="34" charset="0"/>
              <a:buNone/>
              <a:defRPr/>
            </a:pPr>
            <a:r>
              <a:rPr lang="en-US" sz="3600" b="1" dirty="0">
                <a:latin typeface="Tempus Sans ITC" pitchFamily="82" charset="0"/>
              </a:rPr>
              <a:t>feedback…………………….................................................................</a:t>
            </a:r>
          </a:p>
          <a:p>
            <a:pPr>
              <a:buFont typeface="Arial" panose="020B0604020202020204" pitchFamily="34" charset="0"/>
              <a:buNone/>
              <a:defRPr/>
            </a:pPr>
            <a:r>
              <a:rPr lang="en-US" sz="3600" b="1" dirty="0">
                <a:latin typeface="Tempus Sans ITC" pitchFamily="82" charset="0"/>
              </a:rPr>
              <a:t>…………………………………………………………………………</a:t>
            </a:r>
          </a:p>
          <a:p>
            <a:pPr>
              <a:buFont typeface="Arial" panose="020B0604020202020204" pitchFamily="34" charset="0"/>
              <a:buNone/>
              <a:defRPr/>
            </a:pPr>
            <a:endParaRPr lang="en-US" sz="3600" dirty="0"/>
          </a:p>
          <a:p>
            <a:pPr>
              <a:buFont typeface="Arial" panose="020B0604020202020204" pitchFamily="34" charset="0"/>
              <a:buNone/>
              <a:defRPr/>
            </a:pPr>
            <a:r>
              <a:rPr lang="en-US" sz="3600" dirty="0"/>
              <a:t>Enc</a:t>
            </a:r>
          </a:p>
          <a:p>
            <a:pPr>
              <a:buFont typeface="Arial" panose="020B0604020202020204" pitchFamily="34" charset="0"/>
              <a:buNone/>
              <a:defRPr/>
            </a:pPr>
            <a:endParaRPr lang="en-US" dirty="0"/>
          </a:p>
        </p:txBody>
      </p:sp>
    </p:spTree>
    <p:extLst>
      <p:ext uri="{BB962C8B-B14F-4D97-AF65-F5344CB8AC3E}">
        <p14:creationId xmlns:p14="http://schemas.microsoft.com/office/powerpoint/2010/main" val="4023930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E6A3EBE-33BD-4352-B458-60A28015F644}"/>
              </a:ext>
            </a:extLst>
          </p:cNvPr>
          <p:cNvSpPr txBox="1">
            <a:spLocks/>
          </p:cNvSpPr>
          <p:nvPr/>
        </p:nvSpPr>
        <p:spPr>
          <a:xfrm>
            <a:off x="1752600" y="351873"/>
            <a:ext cx="8686800" cy="68580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2400"/>
              <a:t>To : All the members of the staff, ABC Company</a:t>
            </a:r>
          </a:p>
          <a:p>
            <a:pPr marL="0" indent="0">
              <a:buFont typeface="Arial" panose="020B0604020202020204" pitchFamily="34" charset="0"/>
              <a:buNone/>
              <a:defRPr/>
            </a:pPr>
            <a:r>
              <a:rPr lang="en-US" sz="2400"/>
              <a:t>From : Secretary, ABC Company</a:t>
            </a:r>
          </a:p>
          <a:p>
            <a:pPr marL="0" indent="0">
              <a:buFont typeface="Arial" panose="020B0604020202020204" pitchFamily="34" charset="0"/>
              <a:buNone/>
              <a:defRPr/>
            </a:pPr>
            <a:r>
              <a:rPr lang="en-US" sz="2400"/>
              <a:t>CC : Director General, ABC Company</a:t>
            </a:r>
          </a:p>
          <a:p>
            <a:pPr marL="0" indent="0">
              <a:buFont typeface="Arial" panose="020B0604020202020204" pitchFamily="34" charset="0"/>
              <a:buNone/>
              <a:defRPr/>
            </a:pPr>
            <a:r>
              <a:rPr lang="en-US" sz="2400"/>
              <a:t>Date : 26 April 2020</a:t>
            </a:r>
          </a:p>
          <a:p>
            <a:pPr marL="0" indent="0">
              <a:buFont typeface="Arial" panose="020B0604020202020204" pitchFamily="34" charset="0"/>
              <a:buNone/>
              <a:defRPr/>
            </a:pPr>
            <a:r>
              <a:rPr lang="en-US" sz="2400"/>
              <a:t>Subject : Annual General Meeting</a:t>
            </a:r>
          </a:p>
          <a:p>
            <a:pPr>
              <a:defRPr/>
            </a:pPr>
            <a:endParaRPr lang="en-US" sz="2400"/>
          </a:p>
          <a:p>
            <a:pPr marL="0" indent="0">
              <a:buFont typeface="Arial" panose="020B0604020202020204" pitchFamily="34" charset="0"/>
              <a:buNone/>
              <a:defRPr/>
            </a:pPr>
            <a:r>
              <a:rPr lang="en-US" sz="2400"/>
              <a:t>The Annual General Meeting of our company will be held at 10.00 am on Friday, 10 May 2020 at the auditorium.</a:t>
            </a:r>
          </a:p>
          <a:p>
            <a:pPr marL="0" indent="0">
              <a:buFont typeface="Arial" panose="020B0604020202020204" pitchFamily="34" charset="0"/>
              <a:buNone/>
              <a:defRPr/>
            </a:pPr>
            <a:endParaRPr lang="en-US" sz="2400"/>
          </a:p>
          <a:p>
            <a:pPr marL="0" indent="0">
              <a:buFont typeface="Arial" panose="020B0604020202020204" pitchFamily="34" charset="0"/>
              <a:buNone/>
              <a:defRPr/>
            </a:pPr>
            <a:r>
              <a:rPr lang="en-US" sz="2400"/>
              <a:t>The Director General will chair the meeting and there will be a discussion about the annual progress of the company.</a:t>
            </a:r>
          </a:p>
          <a:p>
            <a:pPr marL="0" indent="0">
              <a:buFont typeface="Arial" panose="020B0604020202020204" pitchFamily="34" charset="0"/>
              <a:buNone/>
              <a:defRPr/>
            </a:pPr>
            <a:endParaRPr lang="en-US" sz="2400"/>
          </a:p>
          <a:p>
            <a:pPr marL="0" indent="0">
              <a:buFont typeface="Arial" panose="020B0604020202020204" pitchFamily="34" charset="0"/>
              <a:buNone/>
              <a:defRPr/>
            </a:pPr>
            <a:r>
              <a:rPr lang="en-US" sz="2400"/>
              <a:t>I am enclosing the agenda of the meeting and please be on time for the meeting with all the relevant documents. </a:t>
            </a:r>
          </a:p>
          <a:p>
            <a:pPr>
              <a:defRPr/>
            </a:pPr>
            <a:endParaRPr lang="en-US" sz="2400"/>
          </a:p>
          <a:p>
            <a:pPr marL="0" indent="0">
              <a:buFont typeface="Arial" panose="020B0604020202020204" pitchFamily="34" charset="0"/>
              <a:buNone/>
              <a:defRPr/>
            </a:pPr>
            <a:r>
              <a:rPr lang="en-US" sz="2400"/>
              <a:t>Enc</a:t>
            </a:r>
          </a:p>
          <a:p>
            <a:pPr>
              <a:defRPr/>
            </a:pPr>
            <a:endParaRPr lang="en-US"/>
          </a:p>
          <a:p>
            <a:pPr>
              <a:defRPr/>
            </a:pPr>
            <a:endParaRPr lang="en-US" dirty="0"/>
          </a:p>
        </p:txBody>
      </p:sp>
    </p:spTree>
    <p:extLst>
      <p:ext uri="{BB962C8B-B14F-4D97-AF65-F5344CB8AC3E}">
        <p14:creationId xmlns:p14="http://schemas.microsoft.com/office/powerpoint/2010/main" val="3229595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FFC44B-EF5F-4757-A092-09507E56175C}"/>
              </a:ext>
            </a:extLst>
          </p:cNvPr>
          <p:cNvSpPr>
            <a:spLocks noGrp="1"/>
          </p:cNvSpPr>
          <p:nvPr>
            <p:ph type="title"/>
          </p:nvPr>
        </p:nvSpPr>
        <p:spPr>
          <a:xfrm>
            <a:off x="6590662" y="4267832"/>
            <a:ext cx="4805996" cy="1297115"/>
          </a:xfrm>
        </p:spPr>
        <p:txBody>
          <a:bodyPr vert="horz" lIns="91440" tIns="45720" rIns="91440" bIns="45720" rtlCol="0" anchor="t">
            <a:normAutofit fontScale="90000"/>
          </a:bodyPr>
          <a:lstStyle/>
          <a:p>
            <a:r>
              <a:rPr lang="en-US" sz="4400" dirty="0">
                <a:solidFill>
                  <a:srgbClr val="000000"/>
                </a:solidFill>
              </a:rPr>
              <a:t>E-mail for Business</a:t>
            </a:r>
            <a:br>
              <a:rPr lang="en-US" sz="4400" dirty="0">
                <a:solidFill>
                  <a:srgbClr val="000000"/>
                </a:solidFill>
              </a:rPr>
            </a:br>
            <a:endParaRPr lang="en-US" sz="4400" kern="1200" dirty="0">
              <a:solidFill>
                <a:srgbClr val="000000"/>
              </a:solidFill>
              <a:latin typeface="+mj-lt"/>
              <a:ea typeface="+mj-ea"/>
              <a:cs typeface="+mj-cs"/>
            </a:endParaRP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Email">
            <a:extLst>
              <a:ext uri="{FF2B5EF4-FFF2-40B4-BE49-F238E27FC236}">
                <a16:creationId xmlns:a16="http://schemas.microsoft.com/office/drawing/2014/main" id="{F6D9763D-FD84-4E4A-A5B2-AA61512E3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480472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BB54-6551-4079-8796-D9D840023153}"/>
              </a:ext>
            </a:extLst>
          </p:cNvPr>
          <p:cNvSpPr>
            <a:spLocks noGrp="1"/>
          </p:cNvSpPr>
          <p:nvPr>
            <p:ph type="title"/>
          </p:nvPr>
        </p:nvSpPr>
        <p:spPr/>
        <p:txBody>
          <a:bodyPr>
            <a:normAutofit/>
          </a:bodyPr>
          <a:lstStyle/>
          <a:p>
            <a:pPr algn="ctr"/>
            <a:r>
              <a:rPr lang="en-US" sz="9600" dirty="0"/>
              <a:t>Q&amp;A</a:t>
            </a:r>
          </a:p>
        </p:txBody>
      </p:sp>
    </p:spTree>
    <p:extLst>
      <p:ext uri="{BB962C8B-B14F-4D97-AF65-F5344CB8AC3E}">
        <p14:creationId xmlns:p14="http://schemas.microsoft.com/office/powerpoint/2010/main" val="2148013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FE0C-836E-4588-9C10-40A3E8BD02C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BFE1F06-63ED-4B0A-A1F5-77B9E43F300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B893410-7BB1-4290-986C-85B1CF21ADD4}"/>
              </a:ext>
            </a:extLst>
          </p:cNvPr>
          <p:cNvPicPr>
            <a:picLocks noChangeAspect="1"/>
          </p:cNvPicPr>
          <p:nvPr/>
        </p:nvPicPr>
        <p:blipFill>
          <a:blip r:embed="rId2"/>
          <a:stretch>
            <a:fillRect/>
          </a:stretch>
        </p:blipFill>
        <p:spPr>
          <a:xfrm>
            <a:off x="844549" y="17001"/>
            <a:ext cx="10343403" cy="672037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9ECEE1B-8717-CF6D-0AC3-5B85F50106FB}"/>
                  </a:ext>
                </a:extLst>
              </p14:cNvPr>
              <p14:cNvContentPartPr/>
              <p14:nvPr/>
            </p14:nvContentPartPr>
            <p14:xfrm>
              <a:off x="1721754" y="2777428"/>
              <a:ext cx="1411560" cy="19080"/>
            </p14:xfrm>
          </p:contentPart>
        </mc:Choice>
        <mc:Fallback>
          <p:pic>
            <p:nvPicPr>
              <p:cNvPr id="4" name="Ink 3">
                <a:extLst>
                  <a:ext uri="{FF2B5EF4-FFF2-40B4-BE49-F238E27FC236}">
                    <a16:creationId xmlns:a16="http://schemas.microsoft.com/office/drawing/2014/main" id="{D9ECEE1B-8717-CF6D-0AC3-5B85F50106FB}"/>
                  </a:ext>
                </a:extLst>
              </p:cNvPr>
              <p:cNvPicPr/>
              <p:nvPr/>
            </p:nvPicPr>
            <p:blipFill>
              <a:blip r:embed="rId4"/>
              <a:stretch>
                <a:fillRect/>
              </a:stretch>
            </p:blipFill>
            <p:spPr>
              <a:xfrm>
                <a:off x="1668114" y="2669788"/>
                <a:ext cx="15192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415206E-AB30-2314-1F18-8FFF910A3B19}"/>
                  </a:ext>
                </a:extLst>
              </p14:cNvPr>
              <p14:cNvContentPartPr/>
              <p14:nvPr/>
            </p14:nvContentPartPr>
            <p14:xfrm>
              <a:off x="3452994" y="2769148"/>
              <a:ext cx="1205640" cy="45360"/>
            </p14:xfrm>
          </p:contentPart>
        </mc:Choice>
        <mc:Fallback>
          <p:pic>
            <p:nvPicPr>
              <p:cNvPr id="6" name="Ink 5">
                <a:extLst>
                  <a:ext uri="{FF2B5EF4-FFF2-40B4-BE49-F238E27FC236}">
                    <a16:creationId xmlns:a16="http://schemas.microsoft.com/office/drawing/2014/main" id="{9415206E-AB30-2314-1F18-8FFF910A3B19}"/>
                  </a:ext>
                </a:extLst>
              </p:cNvPr>
              <p:cNvPicPr/>
              <p:nvPr/>
            </p:nvPicPr>
            <p:blipFill>
              <a:blip r:embed="rId6"/>
              <a:stretch>
                <a:fillRect/>
              </a:stretch>
            </p:blipFill>
            <p:spPr>
              <a:xfrm>
                <a:off x="3399354" y="2661508"/>
                <a:ext cx="13132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5C5A0937-11AF-DA06-D293-A9C89661FEC1}"/>
                  </a:ext>
                </a:extLst>
              </p14:cNvPr>
              <p14:cNvContentPartPr/>
              <p14:nvPr/>
            </p14:nvContentPartPr>
            <p14:xfrm>
              <a:off x="3142314" y="1492228"/>
              <a:ext cx="2592360" cy="79920"/>
            </p14:xfrm>
          </p:contentPart>
        </mc:Choice>
        <mc:Fallback>
          <p:pic>
            <p:nvPicPr>
              <p:cNvPr id="7" name="Ink 6">
                <a:extLst>
                  <a:ext uri="{FF2B5EF4-FFF2-40B4-BE49-F238E27FC236}">
                    <a16:creationId xmlns:a16="http://schemas.microsoft.com/office/drawing/2014/main" id="{5C5A0937-11AF-DA06-D293-A9C89661FEC1}"/>
                  </a:ext>
                </a:extLst>
              </p:cNvPr>
              <p:cNvPicPr/>
              <p:nvPr/>
            </p:nvPicPr>
            <p:blipFill>
              <a:blip r:embed="rId8"/>
              <a:stretch>
                <a:fillRect/>
              </a:stretch>
            </p:blipFill>
            <p:spPr>
              <a:xfrm>
                <a:off x="3088674" y="1384228"/>
                <a:ext cx="27000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FB7CEBC5-8B7D-9DFC-0616-F0163D1BAEE5}"/>
                  </a:ext>
                </a:extLst>
              </p14:cNvPr>
              <p14:cNvContentPartPr/>
              <p14:nvPr/>
            </p14:nvContentPartPr>
            <p14:xfrm>
              <a:off x="6693714" y="183988"/>
              <a:ext cx="3326760" cy="210240"/>
            </p14:xfrm>
          </p:contentPart>
        </mc:Choice>
        <mc:Fallback>
          <p:pic>
            <p:nvPicPr>
              <p:cNvPr id="8" name="Ink 7">
                <a:extLst>
                  <a:ext uri="{FF2B5EF4-FFF2-40B4-BE49-F238E27FC236}">
                    <a16:creationId xmlns:a16="http://schemas.microsoft.com/office/drawing/2014/main" id="{FB7CEBC5-8B7D-9DFC-0616-F0163D1BAEE5}"/>
                  </a:ext>
                </a:extLst>
              </p:cNvPr>
              <p:cNvPicPr/>
              <p:nvPr/>
            </p:nvPicPr>
            <p:blipFill>
              <a:blip r:embed="rId10"/>
              <a:stretch>
                <a:fillRect/>
              </a:stretch>
            </p:blipFill>
            <p:spPr>
              <a:xfrm>
                <a:off x="6639714" y="76348"/>
                <a:ext cx="343440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0011B481-4EB9-6FFA-E780-7F6C4D11F410}"/>
                  </a:ext>
                </a:extLst>
              </p14:cNvPr>
              <p14:cNvContentPartPr/>
              <p14:nvPr/>
            </p14:nvContentPartPr>
            <p14:xfrm>
              <a:off x="7891794" y="407908"/>
              <a:ext cx="550800" cy="35640"/>
            </p14:xfrm>
          </p:contentPart>
        </mc:Choice>
        <mc:Fallback>
          <p:pic>
            <p:nvPicPr>
              <p:cNvPr id="9" name="Ink 8">
                <a:extLst>
                  <a:ext uri="{FF2B5EF4-FFF2-40B4-BE49-F238E27FC236}">
                    <a16:creationId xmlns:a16="http://schemas.microsoft.com/office/drawing/2014/main" id="{0011B481-4EB9-6FFA-E780-7F6C4D11F410}"/>
                  </a:ext>
                </a:extLst>
              </p:cNvPr>
              <p:cNvPicPr/>
              <p:nvPr/>
            </p:nvPicPr>
            <p:blipFill>
              <a:blip r:embed="rId12"/>
              <a:stretch>
                <a:fillRect/>
              </a:stretch>
            </p:blipFill>
            <p:spPr>
              <a:xfrm>
                <a:off x="7838154" y="300268"/>
                <a:ext cx="6584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D400FA87-99E5-2E58-8796-B465D1FA038E}"/>
                  </a:ext>
                </a:extLst>
              </p14:cNvPr>
              <p14:cNvContentPartPr/>
              <p14:nvPr/>
            </p14:nvContentPartPr>
            <p14:xfrm>
              <a:off x="940914" y="736588"/>
              <a:ext cx="2226960" cy="90720"/>
            </p14:xfrm>
          </p:contentPart>
        </mc:Choice>
        <mc:Fallback>
          <p:pic>
            <p:nvPicPr>
              <p:cNvPr id="10" name="Ink 9">
                <a:extLst>
                  <a:ext uri="{FF2B5EF4-FFF2-40B4-BE49-F238E27FC236}">
                    <a16:creationId xmlns:a16="http://schemas.microsoft.com/office/drawing/2014/main" id="{D400FA87-99E5-2E58-8796-B465D1FA038E}"/>
                  </a:ext>
                </a:extLst>
              </p:cNvPr>
              <p:cNvPicPr/>
              <p:nvPr/>
            </p:nvPicPr>
            <p:blipFill>
              <a:blip r:embed="rId14"/>
              <a:stretch>
                <a:fillRect/>
              </a:stretch>
            </p:blipFill>
            <p:spPr>
              <a:xfrm>
                <a:off x="886914" y="628588"/>
                <a:ext cx="2334600" cy="306360"/>
              </a:xfrm>
              <a:prstGeom prst="rect">
                <a:avLst/>
              </a:prstGeom>
            </p:spPr>
          </p:pic>
        </mc:Fallback>
      </mc:AlternateContent>
    </p:spTree>
    <p:extLst>
      <p:ext uri="{BB962C8B-B14F-4D97-AF65-F5344CB8AC3E}">
        <p14:creationId xmlns:p14="http://schemas.microsoft.com/office/powerpoint/2010/main" val="816641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A3786-791F-4C0A-8C19-BEB3D8FE619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9CD38A66-E47B-48A3-8FC9-EA60D440EB1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34A49E3-B4BB-4B04-B6AC-8C2FD1CAEB36}"/>
              </a:ext>
            </a:extLst>
          </p:cNvPr>
          <p:cNvPicPr>
            <a:picLocks noChangeAspect="1"/>
          </p:cNvPicPr>
          <p:nvPr/>
        </p:nvPicPr>
        <p:blipFill>
          <a:blip r:embed="rId2"/>
          <a:stretch>
            <a:fillRect/>
          </a:stretch>
        </p:blipFill>
        <p:spPr>
          <a:xfrm>
            <a:off x="0" y="690108"/>
            <a:ext cx="11449712" cy="5271247"/>
          </a:xfrm>
          <a:prstGeom prst="rect">
            <a:avLst/>
          </a:prstGeom>
          <a:solidFill>
            <a:schemeClr val="tx1"/>
          </a:solidFill>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95B0BB0-7C01-E77B-FFCE-707C247EA99D}"/>
                  </a:ext>
                </a:extLst>
              </p14:cNvPr>
              <p14:cNvContentPartPr/>
              <p14:nvPr/>
            </p14:nvContentPartPr>
            <p14:xfrm>
              <a:off x="248274" y="1047268"/>
              <a:ext cx="360" cy="360"/>
            </p14:xfrm>
          </p:contentPart>
        </mc:Choice>
        <mc:Fallback>
          <p:pic>
            <p:nvPicPr>
              <p:cNvPr id="4" name="Ink 3">
                <a:extLst>
                  <a:ext uri="{FF2B5EF4-FFF2-40B4-BE49-F238E27FC236}">
                    <a16:creationId xmlns:a16="http://schemas.microsoft.com/office/drawing/2014/main" id="{395B0BB0-7C01-E77B-FFCE-707C247EA99D}"/>
                  </a:ext>
                </a:extLst>
              </p:cNvPr>
              <p:cNvPicPr/>
              <p:nvPr/>
            </p:nvPicPr>
            <p:blipFill>
              <a:blip r:embed="rId4"/>
              <a:stretch>
                <a:fillRect/>
              </a:stretch>
            </p:blipFill>
            <p:spPr>
              <a:xfrm>
                <a:off x="239634" y="103862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6A2BC95-7AA8-4514-FA00-8D590177C581}"/>
                  </a:ext>
                </a:extLst>
              </p14:cNvPr>
              <p14:cNvContentPartPr/>
              <p14:nvPr/>
            </p14:nvContentPartPr>
            <p14:xfrm>
              <a:off x="175554" y="885628"/>
              <a:ext cx="598320" cy="416880"/>
            </p14:xfrm>
          </p:contentPart>
        </mc:Choice>
        <mc:Fallback>
          <p:pic>
            <p:nvPicPr>
              <p:cNvPr id="6" name="Ink 5">
                <a:extLst>
                  <a:ext uri="{FF2B5EF4-FFF2-40B4-BE49-F238E27FC236}">
                    <a16:creationId xmlns:a16="http://schemas.microsoft.com/office/drawing/2014/main" id="{16A2BC95-7AA8-4514-FA00-8D590177C581}"/>
                  </a:ext>
                </a:extLst>
              </p:cNvPr>
              <p:cNvPicPr/>
              <p:nvPr/>
            </p:nvPicPr>
            <p:blipFill>
              <a:blip r:embed="rId6"/>
              <a:stretch>
                <a:fillRect/>
              </a:stretch>
            </p:blipFill>
            <p:spPr>
              <a:xfrm>
                <a:off x="166914" y="876628"/>
                <a:ext cx="61596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3C097C9E-4B86-FCFD-80DE-5E6EF621C49F}"/>
                  </a:ext>
                </a:extLst>
              </p14:cNvPr>
              <p14:cNvContentPartPr/>
              <p14:nvPr/>
            </p14:nvContentPartPr>
            <p14:xfrm>
              <a:off x="212634" y="959068"/>
              <a:ext cx="420840" cy="212760"/>
            </p14:xfrm>
          </p:contentPart>
        </mc:Choice>
        <mc:Fallback>
          <p:pic>
            <p:nvPicPr>
              <p:cNvPr id="7" name="Ink 6">
                <a:extLst>
                  <a:ext uri="{FF2B5EF4-FFF2-40B4-BE49-F238E27FC236}">
                    <a16:creationId xmlns:a16="http://schemas.microsoft.com/office/drawing/2014/main" id="{3C097C9E-4B86-FCFD-80DE-5E6EF621C49F}"/>
                  </a:ext>
                </a:extLst>
              </p:cNvPr>
              <p:cNvPicPr/>
              <p:nvPr/>
            </p:nvPicPr>
            <p:blipFill>
              <a:blip r:embed="rId8"/>
              <a:stretch>
                <a:fillRect/>
              </a:stretch>
            </p:blipFill>
            <p:spPr>
              <a:xfrm>
                <a:off x="158994" y="851068"/>
                <a:ext cx="52848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6CFAA4B2-5609-3970-18F5-08AB8EE61468}"/>
                  </a:ext>
                </a:extLst>
              </p14:cNvPr>
              <p14:cNvContentPartPr/>
              <p14:nvPr/>
            </p14:nvContentPartPr>
            <p14:xfrm>
              <a:off x="1011834" y="1774468"/>
              <a:ext cx="2014920" cy="99000"/>
            </p14:xfrm>
          </p:contentPart>
        </mc:Choice>
        <mc:Fallback>
          <p:pic>
            <p:nvPicPr>
              <p:cNvPr id="8" name="Ink 7">
                <a:extLst>
                  <a:ext uri="{FF2B5EF4-FFF2-40B4-BE49-F238E27FC236}">
                    <a16:creationId xmlns:a16="http://schemas.microsoft.com/office/drawing/2014/main" id="{6CFAA4B2-5609-3970-18F5-08AB8EE61468}"/>
                  </a:ext>
                </a:extLst>
              </p:cNvPr>
              <p:cNvPicPr/>
              <p:nvPr/>
            </p:nvPicPr>
            <p:blipFill>
              <a:blip r:embed="rId10"/>
              <a:stretch>
                <a:fillRect/>
              </a:stretch>
            </p:blipFill>
            <p:spPr>
              <a:xfrm>
                <a:off x="957834" y="1666828"/>
                <a:ext cx="21225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3557722A-F54A-9942-1006-F0F7BC350DA2}"/>
                  </a:ext>
                </a:extLst>
              </p14:cNvPr>
              <p14:cNvContentPartPr/>
              <p14:nvPr/>
            </p14:nvContentPartPr>
            <p14:xfrm>
              <a:off x="3337794" y="1784908"/>
              <a:ext cx="3859200" cy="106920"/>
            </p14:xfrm>
          </p:contentPart>
        </mc:Choice>
        <mc:Fallback>
          <p:pic>
            <p:nvPicPr>
              <p:cNvPr id="9" name="Ink 8">
                <a:extLst>
                  <a:ext uri="{FF2B5EF4-FFF2-40B4-BE49-F238E27FC236}">
                    <a16:creationId xmlns:a16="http://schemas.microsoft.com/office/drawing/2014/main" id="{3557722A-F54A-9942-1006-F0F7BC350DA2}"/>
                  </a:ext>
                </a:extLst>
              </p:cNvPr>
              <p:cNvPicPr/>
              <p:nvPr/>
            </p:nvPicPr>
            <p:blipFill>
              <a:blip r:embed="rId12"/>
              <a:stretch>
                <a:fillRect/>
              </a:stretch>
            </p:blipFill>
            <p:spPr>
              <a:xfrm>
                <a:off x="3284154" y="1676908"/>
                <a:ext cx="3966840" cy="322560"/>
              </a:xfrm>
              <a:prstGeom prst="rect">
                <a:avLst/>
              </a:prstGeom>
            </p:spPr>
          </p:pic>
        </mc:Fallback>
      </mc:AlternateContent>
    </p:spTree>
    <p:extLst>
      <p:ext uri="{BB962C8B-B14F-4D97-AF65-F5344CB8AC3E}">
        <p14:creationId xmlns:p14="http://schemas.microsoft.com/office/powerpoint/2010/main" val="216407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ED74-CC70-494C-8466-8F8C6B099A0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EAF179A-2EE0-483F-BE4D-4F9F55DF59B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8DBDECC-BC0E-4E5E-B5A9-147E8BD716C7}"/>
              </a:ext>
            </a:extLst>
          </p:cNvPr>
          <p:cNvPicPr>
            <a:picLocks noChangeAspect="1"/>
          </p:cNvPicPr>
          <p:nvPr/>
        </p:nvPicPr>
        <p:blipFill>
          <a:blip r:embed="rId2"/>
          <a:stretch>
            <a:fillRect/>
          </a:stretch>
        </p:blipFill>
        <p:spPr>
          <a:xfrm>
            <a:off x="1502912" y="0"/>
            <a:ext cx="9281629" cy="6929261"/>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7E7FF27-C2CD-6A22-A7BF-71C3DF2AAA0C}"/>
                  </a:ext>
                </a:extLst>
              </p14:cNvPr>
              <p14:cNvContentPartPr/>
              <p14:nvPr/>
            </p14:nvContentPartPr>
            <p14:xfrm>
              <a:off x="2290194" y="868823"/>
              <a:ext cx="1253880" cy="18720"/>
            </p14:xfrm>
          </p:contentPart>
        </mc:Choice>
        <mc:Fallback>
          <p:pic>
            <p:nvPicPr>
              <p:cNvPr id="4" name="Ink 3">
                <a:extLst>
                  <a:ext uri="{FF2B5EF4-FFF2-40B4-BE49-F238E27FC236}">
                    <a16:creationId xmlns:a16="http://schemas.microsoft.com/office/drawing/2014/main" id="{17E7FF27-C2CD-6A22-A7BF-71C3DF2AAA0C}"/>
                  </a:ext>
                </a:extLst>
              </p:cNvPr>
              <p:cNvPicPr/>
              <p:nvPr/>
            </p:nvPicPr>
            <p:blipFill>
              <a:blip r:embed="rId4"/>
              <a:stretch>
                <a:fillRect/>
              </a:stretch>
            </p:blipFill>
            <p:spPr>
              <a:xfrm>
                <a:off x="2236194" y="761183"/>
                <a:ext cx="13615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77E284EB-6A4F-8BAA-C1F8-DB3EAB55223D}"/>
                  </a:ext>
                </a:extLst>
              </p14:cNvPr>
              <p14:cNvContentPartPr/>
              <p14:nvPr/>
            </p14:nvContentPartPr>
            <p14:xfrm>
              <a:off x="7066314" y="3275423"/>
              <a:ext cx="1384560" cy="19080"/>
            </p14:xfrm>
          </p:contentPart>
        </mc:Choice>
        <mc:Fallback>
          <p:pic>
            <p:nvPicPr>
              <p:cNvPr id="6" name="Ink 5">
                <a:extLst>
                  <a:ext uri="{FF2B5EF4-FFF2-40B4-BE49-F238E27FC236}">
                    <a16:creationId xmlns:a16="http://schemas.microsoft.com/office/drawing/2014/main" id="{77E284EB-6A4F-8BAA-C1F8-DB3EAB55223D}"/>
                  </a:ext>
                </a:extLst>
              </p:cNvPr>
              <p:cNvPicPr/>
              <p:nvPr/>
            </p:nvPicPr>
            <p:blipFill>
              <a:blip r:embed="rId6"/>
              <a:stretch>
                <a:fillRect/>
              </a:stretch>
            </p:blipFill>
            <p:spPr>
              <a:xfrm>
                <a:off x="7012674" y="3167423"/>
                <a:ext cx="14922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72624D8D-7DB9-8396-DCB7-0D88F5FB034C}"/>
                  </a:ext>
                </a:extLst>
              </p14:cNvPr>
              <p14:cNvContentPartPr/>
              <p14:nvPr/>
            </p14:nvContentPartPr>
            <p14:xfrm>
              <a:off x="2298834" y="6666983"/>
              <a:ext cx="1018800" cy="80640"/>
            </p14:xfrm>
          </p:contentPart>
        </mc:Choice>
        <mc:Fallback>
          <p:pic>
            <p:nvPicPr>
              <p:cNvPr id="7" name="Ink 6">
                <a:extLst>
                  <a:ext uri="{FF2B5EF4-FFF2-40B4-BE49-F238E27FC236}">
                    <a16:creationId xmlns:a16="http://schemas.microsoft.com/office/drawing/2014/main" id="{72624D8D-7DB9-8396-DCB7-0D88F5FB034C}"/>
                  </a:ext>
                </a:extLst>
              </p:cNvPr>
              <p:cNvPicPr/>
              <p:nvPr/>
            </p:nvPicPr>
            <p:blipFill>
              <a:blip r:embed="rId8"/>
              <a:stretch>
                <a:fillRect/>
              </a:stretch>
            </p:blipFill>
            <p:spPr>
              <a:xfrm>
                <a:off x="2245194" y="6558983"/>
                <a:ext cx="11264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B700F65-B350-7315-21CE-B0D5A90589D4}"/>
                  </a:ext>
                </a:extLst>
              </p14:cNvPr>
              <p14:cNvContentPartPr/>
              <p14:nvPr/>
            </p14:nvContentPartPr>
            <p14:xfrm>
              <a:off x="3612834" y="6648623"/>
              <a:ext cx="501840" cy="27360"/>
            </p14:xfrm>
          </p:contentPart>
        </mc:Choice>
        <mc:Fallback>
          <p:pic>
            <p:nvPicPr>
              <p:cNvPr id="8" name="Ink 7">
                <a:extLst>
                  <a:ext uri="{FF2B5EF4-FFF2-40B4-BE49-F238E27FC236}">
                    <a16:creationId xmlns:a16="http://schemas.microsoft.com/office/drawing/2014/main" id="{DB700F65-B350-7315-21CE-B0D5A90589D4}"/>
                  </a:ext>
                </a:extLst>
              </p:cNvPr>
              <p:cNvPicPr/>
              <p:nvPr/>
            </p:nvPicPr>
            <p:blipFill>
              <a:blip r:embed="rId10"/>
              <a:stretch>
                <a:fillRect/>
              </a:stretch>
            </p:blipFill>
            <p:spPr>
              <a:xfrm>
                <a:off x="3559194" y="6540623"/>
                <a:ext cx="609480" cy="243000"/>
              </a:xfrm>
              <a:prstGeom prst="rect">
                <a:avLst/>
              </a:prstGeom>
            </p:spPr>
          </p:pic>
        </mc:Fallback>
      </mc:AlternateContent>
    </p:spTree>
    <p:extLst>
      <p:ext uri="{BB962C8B-B14F-4D97-AF65-F5344CB8AC3E}">
        <p14:creationId xmlns:p14="http://schemas.microsoft.com/office/powerpoint/2010/main" val="3275798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1FE5D-E0DD-48F2-88BF-A276B4345DF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7993A3F-2828-4467-A5F3-32C67195966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FDA6D88-0E2F-4FD9-BC30-A7F7BF3BDA91}"/>
              </a:ext>
            </a:extLst>
          </p:cNvPr>
          <p:cNvPicPr>
            <a:picLocks noChangeAspect="1"/>
          </p:cNvPicPr>
          <p:nvPr/>
        </p:nvPicPr>
        <p:blipFill>
          <a:blip r:embed="rId2"/>
          <a:stretch>
            <a:fillRect/>
          </a:stretch>
        </p:blipFill>
        <p:spPr>
          <a:xfrm>
            <a:off x="192156" y="222144"/>
            <a:ext cx="11807687" cy="663585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A63EE60-C911-2C4E-9354-1B2AD76AD84C}"/>
                  </a:ext>
                </a:extLst>
              </p14:cNvPr>
              <p14:cNvContentPartPr/>
              <p14:nvPr/>
            </p14:nvContentPartPr>
            <p14:xfrm>
              <a:off x="1236759" y="3169548"/>
              <a:ext cx="3430800" cy="420480"/>
            </p14:xfrm>
          </p:contentPart>
        </mc:Choice>
        <mc:Fallback xmlns="">
          <p:pic>
            <p:nvPicPr>
              <p:cNvPr id="4" name="Ink 3">
                <a:extLst>
                  <a:ext uri="{FF2B5EF4-FFF2-40B4-BE49-F238E27FC236}">
                    <a16:creationId xmlns:a16="http://schemas.microsoft.com/office/drawing/2014/main" id="{9A63EE60-C911-2C4E-9354-1B2AD76AD84C}"/>
                  </a:ext>
                </a:extLst>
              </p:cNvPr>
              <p:cNvPicPr/>
              <p:nvPr/>
            </p:nvPicPr>
            <p:blipFill>
              <a:blip r:embed="rId4"/>
              <a:stretch>
                <a:fillRect/>
              </a:stretch>
            </p:blipFill>
            <p:spPr>
              <a:xfrm>
                <a:off x="1228119" y="3160548"/>
                <a:ext cx="34484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27DEBC3-FB08-0D4A-935A-95B83DFC2A4C}"/>
                  </a:ext>
                </a:extLst>
              </p14:cNvPr>
              <p14:cNvContentPartPr/>
              <p14:nvPr/>
            </p14:nvContentPartPr>
            <p14:xfrm>
              <a:off x="4872039" y="3267108"/>
              <a:ext cx="2864880" cy="295920"/>
            </p14:xfrm>
          </p:contentPart>
        </mc:Choice>
        <mc:Fallback xmlns="">
          <p:pic>
            <p:nvPicPr>
              <p:cNvPr id="6" name="Ink 5">
                <a:extLst>
                  <a:ext uri="{FF2B5EF4-FFF2-40B4-BE49-F238E27FC236}">
                    <a16:creationId xmlns:a16="http://schemas.microsoft.com/office/drawing/2014/main" id="{E27DEBC3-FB08-0D4A-935A-95B83DFC2A4C}"/>
                  </a:ext>
                </a:extLst>
              </p:cNvPr>
              <p:cNvPicPr/>
              <p:nvPr/>
            </p:nvPicPr>
            <p:blipFill>
              <a:blip r:embed="rId6"/>
              <a:stretch>
                <a:fillRect/>
              </a:stretch>
            </p:blipFill>
            <p:spPr>
              <a:xfrm>
                <a:off x="4863039" y="3258108"/>
                <a:ext cx="288252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AF54AA11-E184-1CE7-562D-61A9F238D6C2}"/>
                  </a:ext>
                </a:extLst>
              </p14:cNvPr>
              <p14:cNvContentPartPr/>
              <p14:nvPr/>
            </p14:nvContentPartPr>
            <p14:xfrm>
              <a:off x="4544874" y="2137708"/>
              <a:ext cx="946800" cy="209880"/>
            </p14:xfrm>
          </p:contentPart>
        </mc:Choice>
        <mc:Fallback>
          <p:pic>
            <p:nvPicPr>
              <p:cNvPr id="7" name="Ink 6">
                <a:extLst>
                  <a:ext uri="{FF2B5EF4-FFF2-40B4-BE49-F238E27FC236}">
                    <a16:creationId xmlns:a16="http://schemas.microsoft.com/office/drawing/2014/main" id="{AF54AA11-E184-1CE7-562D-61A9F238D6C2}"/>
                  </a:ext>
                </a:extLst>
              </p:cNvPr>
              <p:cNvPicPr/>
              <p:nvPr/>
            </p:nvPicPr>
            <p:blipFill>
              <a:blip r:embed="rId8"/>
              <a:stretch>
                <a:fillRect/>
              </a:stretch>
            </p:blipFill>
            <p:spPr>
              <a:xfrm>
                <a:off x="4491234" y="2030068"/>
                <a:ext cx="105444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BA648190-34DB-6442-3DE9-92EB5A15B545}"/>
                  </a:ext>
                </a:extLst>
              </p14:cNvPr>
              <p14:cNvContentPartPr/>
              <p14:nvPr/>
            </p14:nvContentPartPr>
            <p14:xfrm>
              <a:off x="1340154" y="3230308"/>
              <a:ext cx="6355440" cy="195840"/>
            </p14:xfrm>
          </p:contentPart>
        </mc:Choice>
        <mc:Fallback>
          <p:pic>
            <p:nvPicPr>
              <p:cNvPr id="8" name="Ink 7">
                <a:extLst>
                  <a:ext uri="{FF2B5EF4-FFF2-40B4-BE49-F238E27FC236}">
                    <a16:creationId xmlns:a16="http://schemas.microsoft.com/office/drawing/2014/main" id="{BA648190-34DB-6442-3DE9-92EB5A15B545}"/>
                  </a:ext>
                </a:extLst>
              </p:cNvPr>
              <p:cNvPicPr/>
              <p:nvPr/>
            </p:nvPicPr>
            <p:blipFill>
              <a:blip r:embed="rId10"/>
              <a:stretch>
                <a:fillRect/>
              </a:stretch>
            </p:blipFill>
            <p:spPr>
              <a:xfrm>
                <a:off x="1286154" y="3122668"/>
                <a:ext cx="6463080" cy="411480"/>
              </a:xfrm>
              <a:prstGeom prst="rect">
                <a:avLst/>
              </a:prstGeom>
            </p:spPr>
          </p:pic>
        </mc:Fallback>
      </mc:AlternateContent>
    </p:spTree>
    <p:extLst>
      <p:ext uri="{BB962C8B-B14F-4D97-AF65-F5344CB8AC3E}">
        <p14:creationId xmlns:p14="http://schemas.microsoft.com/office/powerpoint/2010/main" val="54373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1CFE-A60B-3D40-8013-C2E94FE951B0}"/>
              </a:ext>
            </a:extLst>
          </p:cNvPr>
          <p:cNvSpPr>
            <a:spLocks noGrp="1"/>
          </p:cNvSpPr>
          <p:nvPr>
            <p:ph type="title"/>
          </p:nvPr>
        </p:nvSpPr>
        <p:spPr/>
        <p:txBody>
          <a:bodyPr/>
          <a:lstStyle/>
          <a:p>
            <a:endParaRPr lang="en-LK"/>
          </a:p>
        </p:txBody>
      </p:sp>
      <p:sp>
        <p:nvSpPr>
          <p:cNvPr id="3" name="Text Placeholder 2">
            <a:extLst>
              <a:ext uri="{FF2B5EF4-FFF2-40B4-BE49-F238E27FC236}">
                <a16:creationId xmlns:a16="http://schemas.microsoft.com/office/drawing/2014/main" id="{52B1DB25-D447-7646-893D-0DB26DACFCB8}"/>
              </a:ext>
            </a:extLst>
          </p:cNvPr>
          <p:cNvSpPr>
            <a:spLocks noGrp="1"/>
          </p:cNvSpPr>
          <p:nvPr>
            <p:ph type="body" idx="1"/>
          </p:nvPr>
        </p:nvSpPr>
        <p:spPr/>
        <p:txBody>
          <a:bodyPr/>
          <a:lstStyle/>
          <a:p>
            <a:endParaRPr lang="en-LK"/>
          </a:p>
        </p:txBody>
      </p:sp>
      <p:pic>
        <p:nvPicPr>
          <p:cNvPr id="4" name="Picture 3">
            <a:extLst>
              <a:ext uri="{FF2B5EF4-FFF2-40B4-BE49-F238E27FC236}">
                <a16:creationId xmlns:a16="http://schemas.microsoft.com/office/drawing/2014/main" id="{52344C57-5C4F-B543-97ED-AA2DF7F308BB}"/>
              </a:ext>
            </a:extLst>
          </p:cNvPr>
          <p:cNvPicPr>
            <a:picLocks noChangeAspect="1"/>
          </p:cNvPicPr>
          <p:nvPr/>
        </p:nvPicPr>
        <p:blipFill>
          <a:blip r:embed="rId2"/>
          <a:stretch>
            <a:fillRect/>
          </a:stretch>
        </p:blipFill>
        <p:spPr>
          <a:xfrm>
            <a:off x="18268" y="1816539"/>
            <a:ext cx="12155464" cy="275943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605EB6B-FA3A-0D42-B4F1-580D67D3EBD8}"/>
                  </a:ext>
                </a:extLst>
              </p14:cNvPr>
              <p14:cNvContentPartPr/>
              <p14:nvPr/>
            </p14:nvContentPartPr>
            <p14:xfrm>
              <a:off x="222663" y="1964687"/>
              <a:ext cx="1428120" cy="43920"/>
            </p14:xfrm>
          </p:contentPart>
        </mc:Choice>
        <mc:Fallback xmlns="">
          <p:pic>
            <p:nvPicPr>
              <p:cNvPr id="5" name="Ink 4">
                <a:extLst>
                  <a:ext uri="{FF2B5EF4-FFF2-40B4-BE49-F238E27FC236}">
                    <a16:creationId xmlns:a16="http://schemas.microsoft.com/office/drawing/2014/main" id="{2605EB6B-FA3A-0D42-B4F1-580D67D3EBD8}"/>
                  </a:ext>
                </a:extLst>
              </p:cNvPr>
              <p:cNvPicPr/>
              <p:nvPr/>
            </p:nvPicPr>
            <p:blipFill>
              <a:blip r:embed="rId4"/>
              <a:stretch>
                <a:fillRect/>
              </a:stretch>
            </p:blipFill>
            <p:spPr>
              <a:xfrm>
                <a:off x="168663" y="1857047"/>
                <a:ext cx="1535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C469FFD-849B-1549-9180-AFEF3982B08D}"/>
                  </a:ext>
                </a:extLst>
              </p14:cNvPr>
              <p14:cNvContentPartPr/>
              <p14:nvPr/>
            </p14:nvContentPartPr>
            <p14:xfrm>
              <a:off x="236703" y="1983047"/>
              <a:ext cx="1408320" cy="22320"/>
            </p14:xfrm>
          </p:contentPart>
        </mc:Choice>
        <mc:Fallback xmlns="">
          <p:pic>
            <p:nvPicPr>
              <p:cNvPr id="6" name="Ink 5">
                <a:extLst>
                  <a:ext uri="{FF2B5EF4-FFF2-40B4-BE49-F238E27FC236}">
                    <a16:creationId xmlns:a16="http://schemas.microsoft.com/office/drawing/2014/main" id="{1C469FFD-849B-1549-9180-AFEF3982B08D}"/>
                  </a:ext>
                </a:extLst>
              </p:cNvPr>
              <p:cNvPicPr/>
              <p:nvPr/>
            </p:nvPicPr>
            <p:blipFill>
              <a:blip r:embed="rId6"/>
              <a:stretch>
                <a:fillRect/>
              </a:stretch>
            </p:blipFill>
            <p:spPr>
              <a:xfrm>
                <a:off x="183063" y="1875407"/>
                <a:ext cx="15159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5D0C84D-8E0D-2C4E-9218-B8EB62719907}"/>
                  </a:ext>
                </a:extLst>
              </p14:cNvPr>
              <p14:cNvContentPartPr/>
              <p14:nvPr/>
            </p14:nvContentPartPr>
            <p14:xfrm>
              <a:off x="188823" y="1726367"/>
              <a:ext cx="1680120" cy="428040"/>
            </p14:xfrm>
          </p:contentPart>
        </mc:Choice>
        <mc:Fallback xmlns="">
          <p:pic>
            <p:nvPicPr>
              <p:cNvPr id="7" name="Ink 6">
                <a:extLst>
                  <a:ext uri="{FF2B5EF4-FFF2-40B4-BE49-F238E27FC236}">
                    <a16:creationId xmlns:a16="http://schemas.microsoft.com/office/drawing/2014/main" id="{C5D0C84D-8E0D-2C4E-9218-B8EB62719907}"/>
                  </a:ext>
                </a:extLst>
              </p:cNvPr>
              <p:cNvPicPr/>
              <p:nvPr/>
            </p:nvPicPr>
            <p:blipFill>
              <a:blip r:embed="rId8"/>
              <a:stretch>
                <a:fillRect/>
              </a:stretch>
            </p:blipFill>
            <p:spPr>
              <a:xfrm>
                <a:off x="179823" y="1717367"/>
                <a:ext cx="1697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E7C025E-1DDD-5E41-8A4D-788AE6897B20}"/>
                  </a:ext>
                </a:extLst>
              </p14:cNvPr>
              <p14:cNvContentPartPr/>
              <p14:nvPr/>
            </p14:nvContentPartPr>
            <p14:xfrm>
              <a:off x="3231543" y="3127847"/>
              <a:ext cx="1535400" cy="328320"/>
            </p14:xfrm>
          </p:contentPart>
        </mc:Choice>
        <mc:Fallback xmlns="">
          <p:pic>
            <p:nvPicPr>
              <p:cNvPr id="8" name="Ink 7">
                <a:extLst>
                  <a:ext uri="{FF2B5EF4-FFF2-40B4-BE49-F238E27FC236}">
                    <a16:creationId xmlns:a16="http://schemas.microsoft.com/office/drawing/2014/main" id="{7E7C025E-1DDD-5E41-8A4D-788AE6897B20}"/>
                  </a:ext>
                </a:extLst>
              </p:cNvPr>
              <p:cNvPicPr/>
              <p:nvPr/>
            </p:nvPicPr>
            <p:blipFill>
              <a:blip r:embed="rId10"/>
              <a:stretch>
                <a:fillRect/>
              </a:stretch>
            </p:blipFill>
            <p:spPr>
              <a:xfrm>
                <a:off x="3222543" y="3119207"/>
                <a:ext cx="15530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6F72524A-E544-3D1F-B0A0-4C80D05E730F}"/>
                  </a:ext>
                </a:extLst>
              </p14:cNvPr>
              <p14:cNvContentPartPr/>
              <p14:nvPr/>
            </p14:nvContentPartPr>
            <p14:xfrm>
              <a:off x="3293514" y="3266308"/>
              <a:ext cx="1393200" cy="63000"/>
            </p14:xfrm>
          </p:contentPart>
        </mc:Choice>
        <mc:Fallback>
          <p:pic>
            <p:nvPicPr>
              <p:cNvPr id="9" name="Ink 8">
                <a:extLst>
                  <a:ext uri="{FF2B5EF4-FFF2-40B4-BE49-F238E27FC236}">
                    <a16:creationId xmlns:a16="http://schemas.microsoft.com/office/drawing/2014/main" id="{6F72524A-E544-3D1F-B0A0-4C80D05E730F}"/>
                  </a:ext>
                </a:extLst>
              </p:cNvPr>
              <p:cNvPicPr/>
              <p:nvPr/>
            </p:nvPicPr>
            <p:blipFill>
              <a:blip r:embed="rId12"/>
              <a:stretch>
                <a:fillRect/>
              </a:stretch>
            </p:blipFill>
            <p:spPr>
              <a:xfrm>
                <a:off x="3239514" y="3158668"/>
                <a:ext cx="1500840" cy="278640"/>
              </a:xfrm>
              <a:prstGeom prst="rect">
                <a:avLst/>
              </a:prstGeom>
            </p:spPr>
          </p:pic>
        </mc:Fallback>
      </mc:AlternateContent>
    </p:spTree>
    <p:extLst>
      <p:ext uri="{BB962C8B-B14F-4D97-AF65-F5344CB8AC3E}">
        <p14:creationId xmlns:p14="http://schemas.microsoft.com/office/powerpoint/2010/main" val="791601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DFD8-7762-F74A-9E2F-2492637FC075}"/>
              </a:ext>
            </a:extLst>
          </p:cNvPr>
          <p:cNvSpPr>
            <a:spLocks noGrp="1"/>
          </p:cNvSpPr>
          <p:nvPr>
            <p:ph type="title"/>
          </p:nvPr>
        </p:nvSpPr>
        <p:spPr/>
        <p:txBody>
          <a:bodyPr/>
          <a:lstStyle/>
          <a:p>
            <a:endParaRPr lang="en-LK"/>
          </a:p>
        </p:txBody>
      </p:sp>
      <p:sp>
        <p:nvSpPr>
          <p:cNvPr id="3" name="Text Placeholder 2">
            <a:extLst>
              <a:ext uri="{FF2B5EF4-FFF2-40B4-BE49-F238E27FC236}">
                <a16:creationId xmlns:a16="http://schemas.microsoft.com/office/drawing/2014/main" id="{EC41C75A-E8C9-1E44-A930-6EB4EE612249}"/>
              </a:ext>
            </a:extLst>
          </p:cNvPr>
          <p:cNvSpPr>
            <a:spLocks noGrp="1"/>
          </p:cNvSpPr>
          <p:nvPr>
            <p:ph type="body" idx="1"/>
          </p:nvPr>
        </p:nvSpPr>
        <p:spPr/>
        <p:txBody>
          <a:bodyPr/>
          <a:lstStyle/>
          <a:p>
            <a:endParaRPr lang="en-LK"/>
          </a:p>
        </p:txBody>
      </p:sp>
      <p:pic>
        <p:nvPicPr>
          <p:cNvPr id="4" name="Picture 3">
            <a:extLst>
              <a:ext uri="{FF2B5EF4-FFF2-40B4-BE49-F238E27FC236}">
                <a16:creationId xmlns:a16="http://schemas.microsoft.com/office/drawing/2014/main" id="{05E64650-003E-764D-AB9E-1CB4123DD082}"/>
              </a:ext>
            </a:extLst>
          </p:cNvPr>
          <p:cNvPicPr>
            <a:picLocks noChangeAspect="1"/>
          </p:cNvPicPr>
          <p:nvPr/>
        </p:nvPicPr>
        <p:blipFill>
          <a:blip r:embed="rId2"/>
          <a:stretch>
            <a:fillRect/>
          </a:stretch>
        </p:blipFill>
        <p:spPr>
          <a:xfrm>
            <a:off x="577519" y="122829"/>
            <a:ext cx="11071344" cy="6591869"/>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B346C0F-5441-789E-607C-018B9B7A5634}"/>
                  </a:ext>
                </a:extLst>
              </p14:cNvPr>
              <p14:cNvContentPartPr/>
              <p14:nvPr/>
            </p14:nvContentPartPr>
            <p14:xfrm>
              <a:off x="3400074" y="1481788"/>
              <a:ext cx="2796480" cy="55440"/>
            </p14:xfrm>
          </p:contentPart>
        </mc:Choice>
        <mc:Fallback>
          <p:pic>
            <p:nvPicPr>
              <p:cNvPr id="5" name="Ink 4">
                <a:extLst>
                  <a:ext uri="{FF2B5EF4-FFF2-40B4-BE49-F238E27FC236}">
                    <a16:creationId xmlns:a16="http://schemas.microsoft.com/office/drawing/2014/main" id="{2B346C0F-5441-789E-607C-018B9B7A5634}"/>
                  </a:ext>
                </a:extLst>
              </p:cNvPr>
              <p:cNvPicPr/>
              <p:nvPr/>
            </p:nvPicPr>
            <p:blipFill>
              <a:blip r:embed="rId4"/>
              <a:stretch>
                <a:fillRect/>
              </a:stretch>
            </p:blipFill>
            <p:spPr>
              <a:xfrm>
                <a:off x="3346074" y="1373788"/>
                <a:ext cx="29041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21718F4-C849-B22D-3823-BFD529E82C59}"/>
                  </a:ext>
                </a:extLst>
              </p14:cNvPr>
              <p14:cNvContentPartPr/>
              <p14:nvPr/>
            </p14:nvContentPartPr>
            <p14:xfrm>
              <a:off x="1482354" y="6347188"/>
              <a:ext cx="1874520" cy="90000"/>
            </p14:xfrm>
          </p:contentPart>
        </mc:Choice>
        <mc:Fallback>
          <p:pic>
            <p:nvPicPr>
              <p:cNvPr id="6" name="Ink 5">
                <a:extLst>
                  <a:ext uri="{FF2B5EF4-FFF2-40B4-BE49-F238E27FC236}">
                    <a16:creationId xmlns:a16="http://schemas.microsoft.com/office/drawing/2014/main" id="{021718F4-C849-B22D-3823-BFD529E82C59}"/>
                  </a:ext>
                </a:extLst>
              </p:cNvPr>
              <p:cNvPicPr/>
              <p:nvPr/>
            </p:nvPicPr>
            <p:blipFill>
              <a:blip r:embed="rId6"/>
              <a:stretch>
                <a:fillRect/>
              </a:stretch>
            </p:blipFill>
            <p:spPr>
              <a:xfrm>
                <a:off x="1428354" y="6239188"/>
                <a:ext cx="19821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79FE4A29-E91D-2645-A189-F9CCF24BC4A0}"/>
                  </a:ext>
                </a:extLst>
              </p14:cNvPr>
              <p14:cNvContentPartPr/>
              <p14:nvPr/>
            </p14:nvContentPartPr>
            <p14:xfrm>
              <a:off x="1526634" y="398908"/>
              <a:ext cx="1328040" cy="108000"/>
            </p14:xfrm>
          </p:contentPart>
        </mc:Choice>
        <mc:Fallback>
          <p:pic>
            <p:nvPicPr>
              <p:cNvPr id="7" name="Ink 6">
                <a:extLst>
                  <a:ext uri="{FF2B5EF4-FFF2-40B4-BE49-F238E27FC236}">
                    <a16:creationId xmlns:a16="http://schemas.microsoft.com/office/drawing/2014/main" id="{79FE4A29-E91D-2645-A189-F9CCF24BC4A0}"/>
                  </a:ext>
                </a:extLst>
              </p:cNvPr>
              <p:cNvPicPr/>
              <p:nvPr/>
            </p:nvPicPr>
            <p:blipFill>
              <a:blip r:embed="rId8"/>
              <a:stretch>
                <a:fillRect/>
              </a:stretch>
            </p:blipFill>
            <p:spPr>
              <a:xfrm>
                <a:off x="1472994" y="290908"/>
                <a:ext cx="1435680" cy="323640"/>
              </a:xfrm>
              <a:prstGeom prst="rect">
                <a:avLst/>
              </a:prstGeom>
            </p:spPr>
          </p:pic>
        </mc:Fallback>
      </mc:AlternateContent>
    </p:spTree>
    <p:extLst>
      <p:ext uri="{BB962C8B-B14F-4D97-AF65-F5344CB8AC3E}">
        <p14:creationId xmlns:p14="http://schemas.microsoft.com/office/powerpoint/2010/main" val="3485143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71AF-3DFB-4C8E-BC0B-3CF5C8B190E4}"/>
              </a:ext>
            </a:extLst>
          </p:cNvPr>
          <p:cNvSpPr>
            <a:spLocks noGrp="1"/>
          </p:cNvSpPr>
          <p:nvPr>
            <p:ph type="title"/>
          </p:nvPr>
        </p:nvSpPr>
        <p:spPr>
          <a:xfrm>
            <a:off x="838200" y="768350"/>
            <a:ext cx="10515600" cy="1088053"/>
          </a:xfrm>
        </p:spPr>
        <p:txBody>
          <a:bodyPr>
            <a:normAutofit fontScale="90000"/>
          </a:bodyPr>
          <a:lstStyle/>
          <a:p>
            <a:r>
              <a:rPr lang="en-US" dirty="0"/>
              <a:t>Top 10 complaints about email practice</a:t>
            </a:r>
          </a:p>
        </p:txBody>
      </p:sp>
      <p:sp>
        <p:nvSpPr>
          <p:cNvPr id="3" name="Text Placeholder 2">
            <a:extLst>
              <a:ext uri="{FF2B5EF4-FFF2-40B4-BE49-F238E27FC236}">
                <a16:creationId xmlns:a16="http://schemas.microsoft.com/office/drawing/2014/main" id="{A4435960-6E09-46D7-BF97-2A0E98E17941}"/>
              </a:ext>
            </a:extLst>
          </p:cNvPr>
          <p:cNvSpPr>
            <a:spLocks noGrp="1"/>
          </p:cNvSpPr>
          <p:nvPr>
            <p:ph type="body" idx="1"/>
          </p:nvPr>
        </p:nvSpPr>
        <p:spPr>
          <a:xfrm>
            <a:off x="831850" y="2047165"/>
            <a:ext cx="10515600" cy="4042486"/>
          </a:xfrm>
        </p:spPr>
        <p:txBody>
          <a:bodyPr>
            <a:normAutofit fontScale="92500" lnSpcReduction="10000"/>
          </a:bodyPr>
          <a:lstStyle/>
          <a:p>
            <a:pPr marL="457200" indent="-457200">
              <a:buAutoNum type="arabicPeriod"/>
            </a:pPr>
            <a:r>
              <a:rPr lang="en-US" dirty="0"/>
              <a:t>Vague subject line</a:t>
            </a:r>
          </a:p>
          <a:p>
            <a:pPr marL="457200" indent="-457200">
              <a:buAutoNum type="arabicPeriod"/>
            </a:pPr>
            <a:r>
              <a:rPr lang="en-US" dirty="0"/>
              <a:t>No greeting</a:t>
            </a:r>
          </a:p>
          <a:p>
            <a:pPr marL="457200" indent="-457200">
              <a:buAutoNum type="arabicPeriod"/>
            </a:pPr>
            <a:r>
              <a:rPr lang="en-US" dirty="0"/>
              <a:t>No sign off</a:t>
            </a:r>
          </a:p>
          <a:p>
            <a:pPr marL="457200" indent="-457200">
              <a:buAutoNum type="arabicPeriod"/>
            </a:pPr>
            <a:r>
              <a:rPr lang="en-US" dirty="0"/>
              <a:t>Poor formatting</a:t>
            </a:r>
          </a:p>
          <a:p>
            <a:pPr marL="457200" indent="-457200">
              <a:buAutoNum type="arabicPeriod"/>
            </a:pPr>
            <a:r>
              <a:rPr lang="en-US" dirty="0"/>
              <a:t>Vague messages</a:t>
            </a:r>
          </a:p>
          <a:p>
            <a:pPr marL="457200" indent="-457200">
              <a:buAutoNum type="arabicPeriod"/>
            </a:pPr>
            <a:r>
              <a:rPr lang="en-US" dirty="0"/>
              <a:t>Tell me what to do</a:t>
            </a:r>
          </a:p>
          <a:p>
            <a:pPr marL="457200" indent="-457200">
              <a:buAutoNum type="arabicPeriod"/>
            </a:pPr>
            <a:r>
              <a:rPr lang="en-US" dirty="0"/>
              <a:t>Unfriendly tone</a:t>
            </a:r>
          </a:p>
          <a:p>
            <a:pPr marL="457200" indent="-457200">
              <a:buAutoNum type="arabicPeriod"/>
            </a:pPr>
            <a:r>
              <a:rPr lang="en-US" dirty="0"/>
              <a:t>CC to the whole world</a:t>
            </a:r>
          </a:p>
          <a:p>
            <a:pPr marL="457200" indent="-457200">
              <a:buAutoNum type="arabicPeriod"/>
            </a:pPr>
            <a:r>
              <a:rPr lang="en-US" dirty="0"/>
              <a:t>Bad grammar, bad spelling and bad punctuation</a:t>
            </a:r>
          </a:p>
          <a:p>
            <a:pPr marL="457200" indent="-457200">
              <a:buAutoNum type="arabicPeriod"/>
            </a:pPr>
            <a:r>
              <a:rPr lang="en-US" dirty="0"/>
              <a:t>Rushed messages</a:t>
            </a:r>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495963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652</Words>
  <Application>Microsoft Office PowerPoint</Application>
  <PresentationFormat>Widescreen</PresentationFormat>
  <Paragraphs>98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Tempus Sans ITC</vt:lpstr>
      <vt:lpstr>Times New Roman</vt:lpstr>
      <vt:lpstr>Office Theme</vt:lpstr>
      <vt:lpstr>E-mails and Memorandums</vt:lpstr>
      <vt:lpstr>E-mail for Business </vt:lpstr>
      <vt:lpstr>PowerPoint Presentation</vt:lpstr>
      <vt:lpstr>PowerPoint Presentation</vt:lpstr>
      <vt:lpstr>PowerPoint Presentation</vt:lpstr>
      <vt:lpstr>PowerPoint Presentation</vt:lpstr>
      <vt:lpstr>PowerPoint Presentation</vt:lpstr>
      <vt:lpstr>PowerPoint Presentation</vt:lpstr>
      <vt:lpstr>Top 10 complaints about email practice</vt:lpstr>
      <vt:lpstr>E-mailing Etiquette / Netiquette </vt:lpstr>
      <vt:lpstr>Netiquette Contd.</vt:lpstr>
      <vt:lpstr>Netiquette Contd. </vt:lpstr>
      <vt:lpstr>E-mail Format </vt:lpstr>
      <vt:lpstr>Activity</vt:lpstr>
      <vt:lpstr>Memorandums </vt:lpstr>
      <vt:lpstr>What is a Memo? </vt:lpstr>
      <vt:lpstr> Memos are formatted differently from letters: </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E-mails and Memorandums</dc:title>
  <dc:creator>Natashya Chamba</dc:creator>
  <cp:lastModifiedBy>Piyumi Wickramasinghe</cp:lastModifiedBy>
  <cp:revision>13</cp:revision>
  <dcterms:created xsi:type="dcterms:W3CDTF">2020-06-01T05:13:52Z</dcterms:created>
  <dcterms:modified xsi:type="dcterms:W3CDTF">2022-06-06T03:50:20Z</dcterms:modified>
</cp:coreProperties>
</file>